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11" r:id="rId5"/>
    <p:sldMasterId id="2147483693" r:id="rId6"/>
  </p:sldMasterIdLst>
  <p:notesMasterIdLst>
    <p:notesMasterId r:id="rId24"/>
  </p:notesMasterIdLst>
  <p:handoutMasterIdLst>
    <p:handoutMasterId r:id="rId25"/>
  </p:handoutMasterIdLst>
  <p:sldIdLst>
    <p:sldId id="263" r:id="rId7"/>
    <p:sldId id="264" r:id="rId8"/>
    <p:sldId id="265" r:id="rId9"/>
    <p:sldId id="266" r:id="rId10"/>
    <p:sldId id="257" r:id="rId11"/>
    <p:sldId id="259" r:id="rId12"/>
    <p:sldId id="260" r:id="rId13"/>
    <p:sldId id="268" r:id="rId14"/>
    <p:sldId id="267" r:id="rId15"/>
    <p:sldId id="269" r:id="rId16"/>
    <p:sldId id="270" r:id="rId17"/>
    <p:sldId id="271" r:id="rId18"/>
    <p:sldId id="272" r:id="rId19"/>
    <p:sldId id="273" r:id="rId20"/>
    <p:sldId id="275" r:id="rId21"/>
    <p:sldId id="276" r:id="rId22"/>
    <p:sldId id="274" r:id="rId2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26">
          <p15:clr>
            <a:srgbClr val="A4A3A4"/>
          </p15:clr>
        </p15:guide>
        <p15:guide id="2" orient="horz" pos="2548">
          <p15:clr>
            <a:srgbClr val="A4A3A4"/>
          </p15:clr>
        </p15:guide>
        <p15:guide id="3" orient="horz" pos="1620">
          <p15:clr>
            <a:srgbClr val="A4A3A4"/>
          </p15:clr>
        </p15:guide>
        <p15:guide id="4" orient="horz" pos="613">
          <p15:clr>
            <a:srgbClr val="A4A3A4"/>
          </p15:clr>
        </p15:guide>
        <p15:guide id="5" orient="horz" pos="754">
          <p15:clr>
            <a:srgbClr val="A4A3A4"/>
          </p15:clr>
        </p15:guide>
        <p15:guide id="6" orient="horz" pos="2887">
          <p15:clr>
            <a:srgbClr val="A4A3A4"/>
          </p15:clr>
        </p15:guide>
        <p15:guide id="7" pos="5674">
          <p15:clr>
            <a:srgbClr val="A4A3A4"/>
          </p15:clr>
        </p15:guide>
        <p15:guide id="8" pos="3663">
          <p15:clr>
            <a:srgbClr val="A4A3A4"/>
          </p15:clr>
        </p15:guide>
        <p15:guide id="9" pos="259">
          <p15:clr>
            <a:srgbClr val="A4A3A4"/>
          </p15:clr>
        </p15:guide>
        <p15:guide id="10" pos="2880">
          <p15:clr>
            <a:srgbClr val="A4A3A4"/>
          </p15:clr>
        </p15:guide>
        <p15:guide id="11" pos="8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54780"/>
    <a:srgbClr val="FFE0B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32" autoAdjust="0"/>
    <p:restoredTop sz="94857" autoAdjust="0"/>
  </p:normalViewPr>
  <p:slideViewPr>
    <p:cSldViewPr snapToGrid="0" snapToObjects="1">
      <p:cViewPr varScale="1">
        <p:scale>
          <a:sx n="80" d="100"/>
          <a:sy n="80" d="100"/>
        </p:scale>
        <p:origin x="636" y="40"/>
      </p:cViewPr>
      <p:guideLst>
        <p:guide orient="horz" pos="926"/>
        <p:guide orient="horz" pos="2548"/>
        <p:guide orient="horz" pos="1620"/>
        <p:guide orient="horz" pos="613"/>
        <p:guide orient="horz" pos="754"/>
        <p:guide orient="horz" pos="2887"/>
        <p:guide pos="5674"/>
        <p:guide pos="3663"/>
        <p:guide pos="259"/>
        <p:guide pos="2880"/>
        <p:guide pos="86"/>
      </p:guideLst>
    </p:cSldViewPr>
  </p:slideViewPr>
  <p:outlineViewPr>
    <p:cViewPr>
      <p:scale>
        <a:sx n="33" d="100"/>
        <a:sy n="33" d="100"/>
      </p:scale>
      <p:origin x="296"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CD7D3A2-31E4-8E42-BFE4-E1D5C718E739}" type="datetimeFigureOut">
              <a:rPr lang="en-US" smtClean="0"/>
              <a:pPr/>
              <a:t>11/23/2021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98F7A4-CE3D-804B-A1DB-4079A629C97B}" type="slidenum">
              <a:rPr lang="en-US" smtClean="0"/>
              <a:pPr/>
              <a:t>‹#›</a:t>
            </a:fld>
            <a:endParaRPr lang="en-US" dirty="0"/>
          </a:p>
        </p:txBody>
      </p:sp>
    </p:spTree>
    <p:extLst>
      <p:ext uri="{BB962C8B-B14F-4D97-AF65-F5344CB8AC3E}">
        <p14:creationId xmlns:p14="http://schemas.microsoft.com/office/powerpoint/2010/main" val="329567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0E2176-2878-124F-9D1F-E150291074BD}" type="datetimeFigureOut">
              <a:rPr lang="en-US" smtClean="0"/>
              <a:pPr/>
              <a:t>11/23/2021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D3DDD1-A2AC-0143-A10E-767D06A6F773}" type="slidenum">
              <a:rPr lang="en-US" smtClean="0"/>
              <a:pPr/>
              <a:t>‹#›</a:t>
            </a:fld>
            <a:endParaRPr lang="en-US" dirty="0"/>
          </a:p>
        </p:txBody>
      </p:sp>
    </p:spTree>
    <p:extLst>
      <p:ext uri="{BB962C8B-B14F-4D97-AF65-F5344CB8AC3E}">
        <p14:creationId xmlns:p14="http://schemas.microsoft.com/office/powerpoint/2010/main" val="383555749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6.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7.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8.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9.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0.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1.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1">
    <p:bg>
      <p:bgPr>
        <a:solidFill>
          <a:srgbClr val="154780"/>
        </a:solidFill>
        <a:effectLst/>
      </p:bgPr>
    </p:bg>
    <p:spTree>
      <p:nvGrpSpPr>
        <p:cNvPr id="1" name=""/>
        <p:cNvGrpSpPr/>
        <p:nvPr/>
      </p:nvGrpSpPr>
      <p:grpSpPr>
        <a:xfrm>
          <a:off x="0" y="0"/>
          <a:ext cx="0" cy="0"/>
          <a:chOff x="0" y="0"/>
          <a:chExt cx="0" cy="0"/>
        </a:xfrm>
      </p:grpSpPr>
      <p:sp>
        <p:nvSpPr>
          <p:cNvPr id="10" name="Title"/>
          <p:cNvSpPr>
            <a:spLocks noGrp="1" noChangeArrowheads="1"/>
          </p:cNvSpPr>
          <p:nvPr>
            <p:ph type="ctrTitle" hasCustomPrompt="1"/>
            <p:custDataLst>
              <p:tags r:id="rId1"/>
            </p:custDataLst>
          </p:nvPr>
        </p:nvSpPr>
        <p:spPr bwMode="auto">
          <a:xfrm>
            <a:off x="271463" y="1958024"/>
            <a:ext cx="6298670" cy="1101329"/>
          </a:xfrm>
          <a:prstGeom prst="rect">
            <a:avLst/>
          </a:prstGeom>
          <a:noFill/>
          <a:ln>
            <a:miter lim="800000"/>
            <a:headEnd/>
            <a:tailEnd/>
          </a:ln>
        </p:spPr>
        <p:txBody>
          <a:bodyPr lIns="91418" tIns="45710" rIns="91418" bIns="45710" anchor="b">
            <a:normAutofit/>
          </a:bodyPr>
          <a:lstStyle>
            <a:lvl1pPr>
              <a:defRPr sz="2800">
                <a:latin typeface="Calibri"/>
                <a:cs typeface="Calibri"/>
              </a:defRPr>
            </a:lvl1pPr>
          </a:lstStyle>
          <a:p>
            <a:r>
              <a:rPr lang="en-US" dirty="0"/>
              <a:t>Click to add presentation title</a:t>
            </a:r>
          </a:p>
        </p:txBody>
      </p:sp>
      <p:sp>
        <p:nvSpPr>
          <p:cNvPr id="6" name="Faculty Name"/>
          <p:cNvSpPr>
            <a:spLocks noGrp="1" noChangeArrowheads="1"/>
          </p:cNvSpPr>
          <p:nvPr>
            <p:ph type="subTitle" idx="1" hasCustomPrompt="1"/>
            <p:custDataLst>
              <p:tags r:id="rId2"/>
            </p:custDataLst>
          </p:nvPr>
        </p:nvSpPr>
        <p:spPr bwMode="auto">
          <a:xfrm>
            <a:off x="411481" y="3287713"/>
            <a:ext cx="7024370" cy="1070928"/>
          </a:xfrm>
          <a:prstGeom prst="rect">
            <a:avLst/>
          </a:prstGeom>
          <a:noFill/>
          <a:ln>
            <a:noFill/>
            <a:miter lim="800000"/>
            <a:headEnd/>
            <a:tailEnd/>
          </a:ln>
        </p:spPr>
        <p:txBody>
          <a:bodyPr lIns="91429" tIns="45715" rIns="91429" bIns="45715"/>
          <a:lstStyle>
            <a:lvl1pPr marL="0" indent="0" algn="r">
              <a:spcBef>
                <a:spcPct val="0"/>
              </a:spcBef>
              <a:buFont typeface="Wingdings" pitchFamily="-84" charset="2"/>
              <a:buNone/>
              <a:defRPr sz="2000" baseline="0">
                <a:solidFill>
                  <a:srgbClr val="FFE0B3"/>
                </a:solidFill>
                <a:latin typeface="Calibri"/>
                <a:cs typeface="Calibri"/>
              </a:defRPr>
            </a:lvl1pPr>
          </a:lstStyle>
          <a:p>
            <a:r>
              <a:rPr lang="en-US" dirty="0"/>
              <a:t>Click to add faculty name</a:t>
            </a:r>
          </a:p>
        </p:txBody>
      </p:sp>
      <p:sp>
        <p:nvSpPr>
          <p:cNvPr id="7" name="Faculty Photo"/>
          <p:cNvSpPr>
            <a:spLocks noGrp="1"/>
          </p:cNvSpPr>
          <p:nvPr>
            <p:ph type="pic" sz="quarter" idx="11" hasCustomPrompt="1"/>
          </p:nvPr>
        </p:nvSpPr>
        <p:spPr>
          <a:xfrm>
            <a:off x="7493288" y="3287713"/>
            <a:ext cx="1371600" cy="1371600"/>
          </a:xfrm>
          <a:prstGeom prst="rect">
            <a:avLst/>
          </a:prstGeom>
          <a:ln w="12700" cap="flat" cmpd="sng" algn="ctr">
            <a:solidFill>
              <a:srgbClr val="FFFFFF"/>
            </a:solidFill>
            <a:prstDash val="solid"/>
            <a:miter lim="800000"/>
            <a:headEnd type="none" w="med" len="med"/>
            <a:tailEnd type="none" w="med" len="med"/>
          </a:ln>
        </p:spPr>
        <p:txBody>
          <a:bodyPr/>
          <a:lstStyle>
            <a:lvl1pPr>
              <a:buNone/>
              <a:defRPr sz="1400">
                <a:solidFill>
                  <a:srgbClr val="FFFFFF"/>
                </a:solidFill>
                <a:latin typeface="+mj-lt"/>
                <a:cs typeface="Arial"/>
              </a:defRPr>
            </a:lvl1pPr>
          </a:lstStyle>
          <a:p>
            <a:r>
              <a:rPr lang="en-US" dirty="0"/>
              <a:t>Drag image to placeholder or click icon to add</a:t>
            </a:r>
          </a:p>
        </p:txBody>
      </p:sp>
      <p:sp>
        <p:nvSpPr>
          <p:cNvPr id="3" name="Text Placeholder 1"/>
          <p:cNvSpPr>
            <a:spLocks noGrp="1"/>
          </p:cNvSpPr>
          <p:nvPr>
            <p:ph type="body" sz="quarter" idx="12" hasCustomPrompt="1"/>
          </p:nvPr>
        </p:nvSpPr>
        <p:spPr>
          <a:xfrm>
            <a:off x="271463" y="4659313"/>
            <a:ext cx="6318250" cy="396240"/>
          </a:xfrm>
          <a:ln>
            <a:noFill/>
          </a:ln>
        </p:spPr>
        <p:txBody>
          <a:bodyPr anchor="b">
            <a:noAutofit/>
          </a:bodyPr>
          <a:lstStyle>
            <a:lvl1pPr marL="0" indent="0">
              <a:buNone/>
              <a:defRPr sz="1400" i="1" baseline="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add credits for others who contributed to this presentation</a:t>
            </a:r>
          </a:p>
        </p:txBody>
      </p:sp>
      <p:cxnSp>
        <p:nvCxnSpPr>
          <p:cNvPr id="9" name="Straight Connector 1"/>
          <p:cNvCxnSpPr>
            <a:cxnSpLocks noChangeShapeType="1"/>
          </p:cNvCxnSpPr>
          <p:nvPr userDrawn="1"/>
        </p:nvCxnSpPr>
        <p:spPr bwMode="auto">
          <a:xfrm>
            <a:off x="252413" y="3165475"/>
            <a:ext cx="6564947" cy="0"/>
          </a:xfrm>
          <a:prstGeom prst="line">
            <a:avLst/>
          </a:prstGeom>
          <a:noFill/>
          <a:ln w="9525">
            <a:solidFill>
              <a:srgbClr val="FFFFFF"/>
            </a:solidFill>
            <a:round/>
            <a:headEnd type="none" w="sm" len="sm"/>
            <a:tailEnd type="none" w="sm" len="sm"/>
          </a:ln>
        </p:spPr>
      </p:cxnSp>
      <p:pic>
        <p:nvPicPr>
          <p:cNvPr id="11" name="Picture 10" descr="JHU logo with text: Johns Hopkins University"/>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1208"/>
            <a:ext cx="2676957" cy="1624392"/>
          </a:xfrm>
          <a:prstGeom prst="rect">
            <a:avLst/>
          </a:prstGeom>
        </p:spPr>
      </p:pic>
      <p:pic>
        <p:nvPicPr>
          <p:cNvPr id="12" name="Picture 11" descr="Watermark of Johns Hopkins University shield logo."/>
          <p:cNvPicPr>
            <a:picLocks noChangeAspect="1"/>
          </p:cNvPicPr>
          <p:nvPr userDrawn="1"/>
        </p:nvPicPr>
        <p:blipFill>
          <a:blip r:embed="rId5"/>
          <a:stretch>
            <a:fillRect/>
          </a:stretch>
        </p:blipFill>
        <p:spPr>
          <a:xfrm>
            <a:off x="4885087" y="146879"/>
            <a:ext cx="5394098" cy="5827201"/>
          </a:xfrm>
          <a:prstGeom prst="rect">
            <a:avLst/>
          </a:prstGeom>
        </p:spPr>
      </p:pic>
    </p:spTree>
    <p:extLst>
      <p:ext uri="{BB962C8B-B14F-4D97-AF65-F5344CB8AC3E}">
        <p14:creationId xmlns:p14="http://schemas.microsoft.com/office/powerpoint/2010/main" val="4279626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umns 2 captions 2 source boxes">
    <p:bg>
      <p:bgPr>
        <a:solidFill>
          <a:srgbClr val="FFFFFF"/>
        </a:solidFill>
        <a:effectLst/>
      </p:bgPr>
    </p:bg>
    <p:spTree>
      <p:nvGrpSpPr>
        <p:cNvPr id="1" name=""/>
        <p:cNvGrpSpPr/>
        <p:nvPr/>
      </p:nvGrpSpPr>
      <p:grpSpPr>
        <a:xfrm>
          <a:off x="0" y="0"/>
          <a:ext cx="0" cy="0"/>
          <a:chOff x="0" y="0"/>
          <a:chExt cx="0" cy="0"/>
        </a:xfrm>
      </p:grpSpPr>
      <p:sp>
        <p:nvSpPr>
          <p:cNvPr id="16" name="Title 1"/>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8" name="Content Placeholder 1"/>
          <p:cNvSpPr>
            <a:spLocks noGrp="1"/>
          </p:cNvSpPr>
          <p:nvPr>
            <p:ph idx="13" hasCustomPrompt="1"/>
          </p:nvPr>
        </p:nvSpPr>
        <p:spPr>
          <a:xfrm>
            <a:off x="149314" y="1200151"/>
            <a:ext cx="4391514" cy="2857499"/>
          </a:xfrm>
          <a:ln>
            <a:noFill/>
          </a:ln>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6" name="Text Placeholder 1"/>
          <p:cNvSpPr>
            <a:spLocks noGrp="1"/>
          </p:cNvSpPr>
          <p:nvPr>
            <p:ph type="body" sz="quarter" idx="15" hasCustomPrompt="1"/>
          </p:nvPr>
        </p:nvSpPr>
        <p:spPr>
          <a:xfrm>
            <a:off x="141692" y="4152105"/>
            <a:ext cx="4399136" cy="450850"/>
          </a:xfrm>
          <a:ln>
            <a:noFill/>
          </a:ln>
        </p:spPr>
        <p:txBody>
          <a:bodyPr>
            <a:noAutofit/>
          </a:bodyPr>
          <a:lstStyle>
            <a:lvl1pPr marL="0" indent="0" algn="ctr">
              <a:buNone/>
              <a:defRPr sz="1400">
                <a:solidFill>
                  <a:schemeClr val="tx1"/>
                </a:solidFill>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7" name="Content Placeholder 2"/>
          <p:cNvSpPr>
            <a:spLocks noGrp="1"/>
          </p:cNvSpPr>
          <p:nvPr>
            <p:ph idx="12" hasCustomPrompt="1"/>
          </p:nvPr>
        </p:nvSpPr>
        <p:spPr>
          <a:xfrm>
            <a:off x="4615266" y="1201422"/>
            <a:ext cx="4392207" cy="2856228"/>
          </a:xfrm>
          <a:prstGeom prst="rect">
            <a:avLst/>
          </a:prstGeom>
          <a:ln>
            <a:noFill/>
          </a:ln>
        </p:spPr>
        <p:txBody>
          <a:bodyPr vert="horz" lIns="91440" tIns="45720" rIns="91440" bIns="45720" rtlCol="0">
            <a:normAutofit/>
          </a:bodyPr>
          <a:lstStyle>
            <a:lvl1pPr marL="288925" indent="-288925">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9" name="Text Placeholder 1"/>
          <p:cNvSpPr>
            <a:spLocks noGrp="1"/>
          </p:cNvSpPr>
          <p:nvPr>
            <p:ph type="body" sz="quarter" idx="16" hasCustomPrompt="1"/>
          </p:nvPr>
        </p:nvSpPr>
        <p:spPr>
          <a:xfrm>
            <a:off x="4615266" y="4153263"/>
            <a:ext cx="4399136" cy="450850"/>
          </a:xfrm>
          <a:ln>
            <a:noFill/>
          </a:ln>
        </p:spPr>
        <p:txBody>
          <a:bodyPr>
            <a:noAutofit/>
          </a:bodyPr>
          <a:lstStyle>
            <a:lvl1pPr marL="0" indent="0" algn="ctr">
              <a:buNone/>
              <a:defRPr sz="1400">
                <a:solidFill>
                  <a:schemeClr val="tx1"/>
                </a:solidFill>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0" name="Source"/>
          <p:cNvSpPr>
            <a:spLocks noGrp="1"/>
          </p:cNvSpPr>
          <p:nvPr>
            <p:ph idx="11" hasCustomPrompt="1"/>
          </p:nvPr>
        </p:nvSpPr>
        <p:spPr>
          <a:xfrm>
            <a:off x="149313" y="4784089"/>
            <a:ext cx="3900173"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12" name="Source"/>
          <p:cNvSpPr>
            <a:spLocks noGrp="1"/>
          </p:cNvSpPr>
          <p:nvPr>
            <p:ph idx="17" hasCustomPrompt="1"/>
          </p:nvPr>
        </p:nvSpPr>
        <p:spPr>
          <a:xfrm>
            <a:off x="4615266" y="4784089"/>
            <a:ext cx="3900173"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column with top captions">
    <p:bg>
      <p:bgPr>
        <a:solidFill>
          <a:srgbClr val="FFFFFF"/>
        </a:solidFill>
        <a:effectLst/>
      </p:bgPr>
    </p:bg>
    <p:spTree>
      <p:nvGrpSpPr>
        <p:cNvPr id="1" name=""/>
        <p:cNvGrpSpPr/>
        <p:nvPr/>
      </p:nvGrpSpPr>
      <p:grpSpPr>
        <a:xfrm>
          <a:off x="0" y="0"/>
          <a:ext cx="0" cy="0"/>
          <a:chOff x="0" y="0"/>
          <a:chExt cx="0" cy="0"/>
        </a:xfrm>
      </p:grpSpPr>
      <p:sp>
        <p:nvSpPr>
          <p:cNvPr id="16" name="Title 1"/>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6" name="Text Placeholder 1"/>
          <p:cNvSpPr>
            <a:spLocks noGrp="1"/>
          </p:cNvSpPr>
          <p:nvPr>
            <p:ph type="body" sz="quarter" idx="15" hasCustomPrompt="1"/>
          </p:nvPr>
        </p:nvSpPr>
        <p:spPr>
          <a:xfrm>
            <a:off x="141692" y="1227965"/>
            <a:ext cx="4399136" cy="450850"/>
          </a:xfrm>
          <a:ln>
            <a:noFill/>
          </a:ln>
        </p:spPr>
        <p:txBody>
          <a:bodyPr>
            <a:noAutofit/>
          </a:bodyPr>
          <a:lstStyle>
            <a:lvl1pPr marL="0" indent="0" algn="ctr">
              <a:buNone/>
              <a:defRPr sz="1800">
                <a:solidFill>
                  <a:schemeClr val="tx1"/>
                </a:solidFill>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8" name="Content Placeholder 1"/>
          <p:cNvSpPr>
            <a:spLocks noGrp="1"/>
          </p:cNvSpPr>
          <p:nvPr>
            <p:ph idx="13" hasCustomPrompt="1"/>
          </p:nvPr>
        </p:nvSpPr>
        <p:spPr>
          <a:xfrm>
            <a:off x="149314" y="1744130"/>
            <a:ext cx="4391514" cy="2857499"/>
          </a:xfrm>
          <a:ln>
            <a:noFill/>
          </a:ln>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9" name="Text Placeholder 1"/>
          <p:cNvSpPr>
            <a:spLocks noGrp="1"/>
          </p:cNvSpPr>
          <p:nvPr>
            <p:ph type="body" sz="quarter" idx="16" hasCustomPrompt="1"/>
          </p:nvPr>
        </p:nvSpPr>
        <p:spPr>
          <a:xfrm>
            <a:off x="4615266" y="1229123"/>
            <a:ext cx="4399136" cy="450850"/>
          </a:xfrm>
          <a:ln>
            <a:noFill/>
          </a:ln>
        </p:spPr>
        <p:txBody>
          <a:bodyPr>
            <a:noAutofit/>
          </a:bodyPr>
          <a:lstStyle>
            <a:lvl1pPr marL="0" indent="0" algn="ctr">
              <a:buNone/>
              <a:defRPr sz="1800">
                <a:solidFill>
                  <a:schemeClr val="tx1"/>
                </a:solidFill>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7" name="Content Placeholder 2"/>
          <p:cNvSpPr>
            <a:spLocks noGrp="1"/>
          </p:cNvSpPr>
          <p:nvPr>
            <p:ph idx="12" hasCustomPrompt="1"/>
          </p:nvPr>
        </p:nvSpPr>
        <p:spPr>
          <a:xfrm>
            <a:off x="4615266" y="1745401"/>
            <a:ext cx="4392207" cy="2856228"/>
          </a:xfrm>
          <a:prstGeom prst="rect">
            <a:avLst/>
          </a:prstGeom>
          <a:ln>
            <a:noFill/>
          </a:ln>
        </p:spPr>
        <p:txBody>
          <a:bodyPr vert="horz" lIns="91440" tIns="45720" rIns="91440" bIns="45720" rtlCol="0">
            <a:normAutofit/>
          </a:bodyPr>
          <a:lstStyle>
            <a:lvl1pPr marL="288925" indent="-288925">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10" name="Source"/>
          <p:cNvSpPr>
            <a:spLocks noGrp="1"/>
          </p:cNvSpPr>
          <p:nvPr>
            <p:ph idx="11" hasCustomPrompt="1"/>
          </p:nvPr>
        </p:nvSpPr>
        <p:spPr>
          <a:xfrm>
            <a:off x="149313" y="4784089"/>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column quote">
    <p:bg>
      <p:bgPr>
        <a:solidFill>
          <a:srgbClr val="FFFFFF"/>
        </a:solidFill>
        <a:effectLst/>
      </p:bgPr>
    </p:bg>
    <p:spTree>
      <p:nvGrpSpPr>
        <p:cNvPr id="1" name=""/>
        <p:cNvGrpSpPr/>
        <p:nvPr/>
      </p:nvGrpSpPr>
      <p:grpSpPr>
        <a:xfrm>
          <a:off x="0" y="0"/>
          <a:ext cx="0" cy="0"/>
          <a:chOff x="0" y="0"/>
          <a:chExt cx="0" cy="0"/>
        </a:xfrm>
      </p:grpSpPr>
      <p:sp>
        <p:nvSpPr>
          <p:cNvPr id="16" name="Title 1"/>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9" name="Content Placeholder 1"/>
          <p:cNvSpPr>
            <a:spLocks noGrp="1"/>
          </p:cNvSpPr>
          <p:nvPr>
            <p:ph idx="1" hasCustomPrompt="1"/>
          </p:nvPr>
        </p:nvSpPr>
        <p:spPr>
          <a:xfrm>
            <a:off x="149313" y="1200151"/>
            <a:ext cx="4412527" cy="3394472"/>
          </a:xfrm>
          <a:ln>
            <a:solidFill>
              <a:schemeClr val="bg1">
                <a:lumMod val="75000"/>
              </a:schemeClr>
            </a:solidFill>
            <a:prstDash val="sysDash"/>
          </a:ln>
        </p:spPr>
        <p:txBody>
          <a:bodyPr anchor="ctr"/>
          <a:lstStyle>
            <a:lvl1pPr marL="0" indent="0">
              <a:buNone/>
              <a:defRPr baseline="0">
                <a:latin typeface="Times New Roman"/>
                <a:cs typeface="Times New Roman"/>
              </a:defRPr>
            </a:lvl1pPr>
            <a:lvl2pPr marL="568325" indent="-284163">
              <a:defRPr/>
            </a:lvl2pPr>
            <a:lvl3pPr marL="568325" indent="234950">
              <a:defRPr/>
            </a:lvl3pPr>
            <a:lvl4pPr marL="1371600" indent="0">
              <a:buNone/>
              <a:defRPr/>
            </a:lvl4pPr>
            <a:lvl5pPr marL="1828800" indent="0">
              <a:buNone/>
              <a:defRPr/>
            </a:lvl5pPr>
          </a:lstStyle>
          <a:p>
            <a:pPr lvl="0"/>
            <a:r>
              <a:rPr lang="en-US" dirty="0"/>
              <a:t>Click to add quote</a:t>
            </a:r>
          </a:p>
        </p:txBody>
      </p:sp>
      <p:sp>
        <p:nvSpPr>
          <p:cNvPr id="7" name="Content Placeholder 2"/>
          <p:cNvSpPr>
            <a:spLocks noGrp="1"/>
          </p:cNvSpPr>
          <p:nvPr>
            <p:ph idx="12" hasCustomPrompt="1"/>
          </p:nvPr>
        </p:nvSpPr>
        <p:spPr>
          <a:xfrm>
            <a:off x="4615266" y="1201422"/>
            <a:ext cx="4392207" cy="3394472"/>
          </a:xfrm>
          <a:prstGeom prst="rect">
            <a:avLst/>
          </a:prstGeom>
          <a:ln>
            <a:solidFill>
              <a:schemeClr val="bg1">
                <a:lumMod val="75000"/>
              </a:schemeClr>
            </a:solidFill>
          </a:ln>
        </p:spPr>
        <p:txBody>
          <a:bodyPr vert="horz" lIns="91440" tIns="45720" rIns="91440" bIns="45720" rtlCol="0">
            <a:normAutofit/>
          </a:bodyPr>
          <a:lstStyle>
            <a:lvl1pPr marL="288925" indent="-288925">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10" name="Source"/>
          <p:cNvSpPr>
            <a:spLocks noGrp="1"/>
          </p:cNvSpPr>
          <p:nvPr>
            <p:ph idx="11" hasCustomPrompt="1"/>
          </p:nvPr>
        </p:nvSpPr>
        <p:spPr>
          <a:xfrm>
            <a:off x="149313" y="4784089"/>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normal with table title">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add slide title</a:t>
            </a:r>
          </a:p>
        </p:txBody>
      </p:sp>
      <p:sp>
        <p:nvSpPr>
          <p:cNvPr id="6" name="Text Placeholder 1"/>
          <p:cNvSpPr>
            <a:spLocks noGrp="1"/>
          </p:cNvSpPr>
          <p:nvPr>
            <p:ph type="body" sz="quarter" idx="14" hasCustomPrompt="1"/>
          </p:nvPr>
        </p:nvSpPr>
        <p:spPr>
          <a:xfrm>
            <a:off x="149225" y="1078230"/>
            <a:ext cx="8858250" cy="384175"/>
          </a:xfrm>
          <a:ln>
            <a:noFill/>
          </a:ln>
        </p:spPr>
        <p:txBody>
          <a:bodyPr/>
          <a:lstStyle>
            <a:lvl1pPr marL="0" indent="0" algn="ctr">
              <a:buNone/>
              <a:defRPr baseline="0"/>
            </a:lvl1pPr>
          </a:lstStyle>
          <a:p>
            <a:pPr lvl="0"/>
            <a:r>
              <a:rPr lang="en-US" dirty="0"/>
              <a:t>Click to add table title</a:t>
            </a:r>
          </a:p>
        </p:txBody>
      </p:sp>
      <p:sp>
        <p:nvSpPr>
          <p:cNvPr id="3" name="Content Placeholder 1"/>
          <p:cNvSpPr>
            <a:spLocks noGrp="1"/>
          </p:cNvSpPr>
          <p:nvPr>
            <p:ph idx="1" hasCustomPrompt="1"/>
          </p:nvPr>
        </p:nvSpPr>
        <p:spPr>
          <a:xfrm>
            <a:off x="149313" y="1545021"/>
            <a:ext cx="8858161" cy="3049602"/>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5" name="Source"/>
          <p:cNvSpPr>
            <a:spLocks noGrp="1"/>
          </p:cNvSpPr>
          <p:nvPr>
            <p:ph idx="11" hasCustomPrompt="1"/>
          </p:nvPr>
        </p:nvSpPr>
        <p:spPr>
          <a:xfrm>
            <a:off x="149313" y="4784089"/>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n with table title left">
    <p:bg>
      <p:bgPr>
        <a:solidFill>
          <a:srgbClr val="FFFFFF"/>
        </a:solidFill>
        <a:effectLst/>
      </p:bgPr>
    </p:bg>
    <p:spTree>
      <p:nvGrpSpPr>
        <p:cNvPr id="1" name=""/>
        <p:cNvGrpSpPr/>
        <p:nvPr/>
      </p:nvGrpSpPr>
      <p:grpSpPr>
        <a:xfrm>
          <a:off x="0" y="0"/>
          <a:ext cx="0" cy="0"/>
          <a:chOff x="0" y="0"/>
          <a:chExt cx="0" cy="0"/>
        </a:xfrm>
      </p:grpSpPr>
      <p:sp>
        <p:nvSpPr>
          <p:cNvPr id="16" name="Title 1"/>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9" name="Text Placeholder 1"/>
          <p:cNvSpPr>
            <a:spLocks noGrp="1"/>
          </p:cNvSpPr>
          <p:nvPr>
            <p:ph type="body" sz="quarter" idx="14" hasCustomPrompt="1"/>
          </p:nvPr>
        </p:nvSpPr>
        <p:spPr>
          <a:xfrm>
            <a:off x="149312" y="1201422"/>
            <a:ext cx="4392207" cy="384175"/>
          </a:xfrm>
          <a:ln>
            <a:noFill/>
          </a:ln>
        </p:spPr>
        <p:txBody>
          <a:bodyPr/>
          <a:lstStyle>
            <a:lvl1pPr marL="0" indent="0" algn="ctr">
              <a:buNone/>
              <a:defRPr baseline="0"/>
            </a:lvl1pPr>
          </a:lstStyle>
          <a:p>
            <a:pPr lvl="0"/>
            <a:r>
              <a:rPr lang="en-US" dirty="0"/>
              <a:t>Click to add table title</a:t>
            </a:r>
          </a:p>
        </p:txBody>
      </p:sp>
      <p:sp>
        <p:nvSpPr>
          <p:cNvPr id="17" name="Content Placeholder 1"/>
          <p:cNvSpPr>
            <a:spLocks noGrp="1"/>
          </p:cNvSpPr>
          <p:nvPr>
            <p:ph idx="1" hasCustomPrompt="1"/>
          </p:nvPr>
        </p:nvSpPr>
        <p:spPr>
          <a:xfrm>
            <a:off x="149311" y="1666241"/>
            <a:ext cx="4392207" cy="2928382"/>
          </a:xfrm>
          <a:prstGeom prst="rect">
            <a:avLst/>
          </a:prstGeom>
          <a:ln>
            <a:noFill/>
          </a:ln>
        </p:spPr>
        <p:txBody>
          <a:bodyPr vert="horz" lIns="91440" tIns="45720" rIns="91440" bIns="45720" rtlCol="0">
            <a:normAutofit/>
          </a:bodyPr>
          <a:lstStyle>
            <a:lvl1pPr marL="288925" indent="-288925">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7" name="Content Placeholder 2"/>
          <p:cNvSpPr>
            <a:spLocks noGrp="1"/>
          </p:cNvSpPr>
          <p:nvPr>
            <p:ph idx="12" hasCustomPrompt="1"/>
          </p:nvPr>
        </p:nvSpPr>
        <p:spPr>
          <a:xfrm>
            <a:off x="4615266" y="1201422"/>
            <a:ext cx="4392207" cy="3394472"/>
          </a:xfrm>
          <a:prstGeom prst="rect">
            <a:avLst/>
          </a:prstGeom>
          <a:ln>
            <a:noFill/>
          </a:ln>
        </p:spPr>
        <p:txBody>
          <a:bodyPr vert="horz" lIns="91440" tIns="45720" rIns="91440" bIns="45720" rtlCol="0">
            <a:normAutofit/>
          </a:bodyPr>
          <a:lstStyle>
            <a:lvl1pPr marL="288925" indent="-288925">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10" name="Source"/>
          <p:cNvSpPr>
            <a:spLocks noGrp="1"/>
          </p:cNvSpPr>
          <p:nvPr>
            <p:ph idx="11" hasCustomPrompt="1"/>
          </p:nvPr>
        </p:nvSpPr>
        <p:spPr>
          <a:xfrm>
            <a:off x="149313" y="4784089"/>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extLst>
      <p:ext uri="{BB962C8B-B14F-4D97-AF65-F5344CB8AC3E}">
        <p14:creationId xmlns:p14="http://schemas.microsoft.com/office/powerpoint/2010/main" val="11721630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column with table title right">
    <p:bg>
      <p:bgPr>
        <a:solidFill>
          <a:srgbClr val="FFFFFF"/>
        </a:solidFill>
        <a:effectLst/>
      </p:bgPr>
    </p:bg>
    <p:spTree>
      <p:nvGrpSpPr>
        <p:cNvPr id="1" name=""/>
        <p:cNvGrpSpPr/>
        <p:nvPr/>
      </p:nvGrpSpPr>
      <p:grpSpPr>
        <a:xfrm>
          <a:off x="0" y="0"/>
          <a:ext cx="0" cy="0"/>
          <a:chOff x="0" y="0"/>
          <a:chExt cx="0" cy="0"/>
        </a:xfrm>
      </p:grpSpPr>
      <p:sp>
        <p:nvSpPr>
          <p:cNvPr id="16" name="Title 1"/>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8" name="Content Placeholder 2"/>
          <p:cNvSpPr>
            <a:spLocks noGrp="1"/>
          </p:cNvSpPr>
          <p:nvPr>
            <p:ph idx="12" hasCustomPrompt="1"/>
          </p:nvPr>
        </p:nvSpPr>
        <p:spPr>
          <a:xfrm>
            <a:off x="149310" y="1201422"/>
            <a:ext cx="4392207" cy="3394472"/>
          </a:xfrm>
          <a:prstGeom prst="rect">
            <a:avLst/>
          </a:prstGeom>
          <a:ln>
            <a:noFill/>
          </a:ln>
        </p:spPr>
        <p:txBody>
          <a:bodyPr vert="horz" lIns="91440" tIns="45720" rIns="91440" bIns="45720" rtlCol="0">
            <a:normAutofit/>
          </a:bodyPr>
          <a:lstStyle>
            <a:lvl1pPr marL="288925" indent="-288925">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9" name="Text Placeholder 1"/>
          <p:cNvSpPr>
            <a:spLocks noGrp="1"/>
          </p:cNvSpPr>
          <p:nvPr>
            <p:ph type="body" sz="quarter" idx="14" hasCustomPrompt="1"/>
          </p:nvPr>
        </p:nvSpPr>
        <p:spPr>
          <a:xfrm>
            <a:off x="4615267" y="1201422"/>
            <a:ext cx="4392207" cy="384175"/>
          </a:xfrm>
          <a:ln>
            <a:noFill/>
          </a:ln>
        </p:spPr>
        <p:txBody>
          <a:bodyPr/>
          <a:lstStyle>
            <a:lvl1pPr marL="0" indent="0" algn="ctr">
              <a:buNone/>
              <a:defRPr baseline="0"/>
            </a:lvl1pPr>
          </a:lstStyle>
          <a:p>
            <a:pPr lvl="0"/>
            <a:r>
              <a:rPr lang="en-US" dirty="0"/>
              <a:t>Click to add table title</a:t>
            </a:r>
          </a:p>
        </p:txBody>
      </p:sp>
      <p:sp>
        <p:nvSpPr>
          <p:cNvPr id="17" name="Content Placeholder 1"/>
          <p:cNvSpPr>
            <a:spLocks noGrp="1"/>
          </p:cNvSpPr>
          <p:nvPr>
            <p:ph idx="1" hasCustomPrompt="1"/>
          </p:nvPr>
        </p:nvSpPr>
        <p:spPr>
          <a:xfrm>
            <a:off x="4615266" y="1666241"/>
            <a:ext cx="4392207" cy="2928382"/>
          </a:xfrm>
          <a:prstGeom prst="rect">
            <a:avLst/>
          </a:prstGeom>
          <a:ln>
            <a:noFill/>
          </a:ln>
        </p:spPr>
        <p:txBody>
          <a:bodyPr vert="horz" lIns="91440" tIns="45720" rIns="91440" bIns="45720" rtlCol="0">
            <a:normAutofit/>
          </a:bodyPr>
          <a:lstStyle>
            <a:lvl1pPr marL="288925" indent="-288925">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10" name="Source"/>
          <p:cNvSpPr>
            <a:spLocks noGrp="1"/>
          </p:cNvSpPr>
          <p:nvPr>
            <p:ph idx="11" hasCustomPrompt="1"/>
          </p:nvPr>
        </p:nvSpPr>
        <p:spPr>
          <a:xfrm>
            <a:off x="149313" y="4784089"/>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Column">
    <p:bg>
      <p:bgPr>
        <a:solidFill>
          <a:srgbClr val="FFFFFF"/>
        </a:solidFill>
        <a:effectLst/>
      </p:bgPr>
    </p:bg>
    <p:spTree>
      <p:nvGrpSpPr>
        <p:cNvPr id="1" name=""/>
        <p:cNvGrpSpPr/>
        <p:nvPr/>
      </p:nvGrpSpPr>
      <p:grpSpPr>
        <a:xfrm>
          <a:off x="0" y="0"/>
          <a:ext cx="0" cy="0"/>
          <a:chOff x="0" y="0"/>
          <a:chExt cx="0" cy="0"/>
        </a:xfrm>
      </p:grpSpPr>
      <p:sp>
        <p:nvSpPr>
          <p:cNvPr id="16" name="Title 1"/>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17" name="Text Placeholder 1"/>
          <p:cNvSpPr>
            <a:spLocks noGrp="1"/>
          </p:cNvSpPr>
          <p:nvPr>
            <p:ph idx="1" hasCustomPrompt="1"/>
          </p:nvPr>
        </p:nvSpPr>
        <p:spPr>
          <a:xfrm>
            <a:off x="149313" y="1200151"/>
            <a:ext cx="2847887" cy="3394472"/>
          </a:xfrm>
          <a:prstGeom prst="rect">
            <a:avLst/>
          </a:prstGeom>
          <a:ln>
            <a:noFill/>
          </a:ln>
        </p:spPr>
        <p:txBody>
          <a:bodyPr vert="horz" lIns="91440" tIns="45720" rIns="91440" bIns="45720" rtlCol="0">
            <a:normAutofit/>
          </a:bodyPr>
          <a:lstStyle>
            <a:lvl1pPr marL="288925" indent="-288925">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13" name="Text Placeholder 2"/>
          <p:cNvSpPr>
            <a:spLocks noGrp="1"/>
          </p:cNvSpPr>
          <p:nvPr>
            <p:ph idx="13" hasCustomPrompt="1"/>
          </p:nvPr>
        </p:nvSpPr>
        <p:spPr>
          <a:xfrm>
            <a:off x="3154449" y="1200151"/>
            <a:ext cx="2847887" cy="3394472"/>
          </a:xfrm>
          <a:prstGeom prst="rect">
            <a:avLst/>
          </a:prstGeom>
          <a:ln>
            <a:noFill/>
          </a:ln>
        </p:spPr>
        <p:txBody>
          <a:bodyPr vert="horz" lIns="91440" tIns="45720" rIns="91440" bIns="45720" rtlCol="0">
            <a:normAutofit/>
          </a:bodyPr>
          <a:lstStyle>
            <a:lvl1pPr marL="288925" indent="-288925">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12" name="Text Placeholder 3"/>
          <p:cNvSpPr>
            <a:spLocks noGrp="1"/>
          </p:cNvSpPr>
          <p:nvPr>
            <p:ph idx="12" hasCustomPrompt="1"/>
          </p:nvPr>
        </p:nvSpPr>
        <p:spPr>
          <a:xfrm>
            <a:off x="6159586" y="1200151"/>
            <a:ext cx="2847887" cy="3394472"/>
          </a:xfrm>
          <a:prstGeom prst="rect">
            <a:avLst/>
          </a:prstGeom>
          <a:ln>
            <a:noFill/>
          </a:ln>
        </p:spPr>
        <p:txBody>
          <a:bodyPr vert="horz" lIns="91440" tIns="45720" rIns="91440" bIns="45720" rtlCol="0">
            <a:normAutofit/>
          </a:bodyPr>
          <a:lstStyle>
            <a:lvl1pPr marL="288925" indent="-288925">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10" name="Source"/>
          <p:cNvSpPr>
            <a:spLocks noGrp="1"/>
          </p:cNvSpPr>
          <p:nvPr>
            <p:ph idx="11" hasCustomPrompt="1"/>
          </p:nvPr>
        </p:nvSpPr>
        <p:spPr>
          <a:xfrm>
            <a:off x="149313" y="4784089"/>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extLst>
      <p:ext uri="{BB962C8B-B14F-4D97-AF65-F5344CB8AC3E}">
        <p14:creationId xmlns:p14="http://schemas.microsoft.com/office/powerpoint/2010/main" val="19954809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s and 3 captions at bottom">
    <p:bg>
      <p:bgPr>
        <a:solidFill>
          <a:srgbClr val="FFFFFF"/>
        </a:solidFill>
        <a:effectLst/>
      </p:bgPr>
    </p:bg>
    <p:spTree>
      <p:nvGrpSpPr>
        <p:cNvPr id="1" name=""/>
        <p:cNvGrpSpPr/>
        <p:nvPr/>
      </p:nvGrpSpPr>
      <p:grpSpPr>
        <a:xfrm>
          <a:off x="0" y="0"/>
          <a:ext cx="0" cy="0"/>
          <a:chOff x="0" y="0"/>
          <a:chExt cx="0" cy="0"/>
        </a:xfrm>
      </p:grpSpPr>
      <p:sp>
        <p:nvSpPr>
          <p:cNvPr id="16" name="Title 1"/>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17" name="Text Placeholder 1"/>
          <p:cNvSpPr>
            <a:spLocks noGrp="1"/>
          </p:cNvSpPr>
          <p:nvPr>
            <p:ph idx="1" hasCustomPrompt="1"/>
          </p:nvPr>
        </p:nvSpPr>
        <p:spPr>
          <a:xfrm>
            <a:off x="149313" y="1200151"/>
            <a:ext cx="2847887" cy="2856842"/>
          </a:xfrm>
          <a:prstGeom prst="rect">
            <a:avLst/>
          </a:prstGeom>
          <a:ln>
            <a:solidFill>
              <a:schemeClr val="bg1">
                <a:lumMod val="75000"/>
              </a:schemeClr>
            </a:solidFill>
          </a:ln>
        </p:spPr>
        <p:txBody>
          <a:bodyPr vert="horz" lIns="91440" tIns="45720" rIns="91440" bIns="45720" rtlCol="0">
            <a:normAutofit/>
          </a:bodyPr>
          <a:lstStyle>
            <a:lvl1pPr marL="288925" indent="-288925">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7" name="Text Placeholder 1"/>
          <p:cNvSpPr>
            <a:spLocks noGrp="1"/>
          </p:cNvSpPr>
          <p:nvPr>
            <p:ph type="body" sz="quarter" idx="15" hasCustomPrompt="1"/>
          </p:nvPr>
        </p:nvSpPr>
        <p:spPr>
          <a:xfrm>
            <a:off x="141692" y="4152105"/>
            <a:ext cx="2862072" cy="450850"/>
          </a:xfrm>
          <a:ln>
            <a:noFill/>
          </a:ln>
        </p:spPr>
        <p:txBody>
          <a:bodyPr>
            <a:noAutofit/>
          </a:bodyPr>
          <a:lstStyle>
            <a:lvl1pPr marL="0" indent="0" algn="ctr">
              <a:buNone/>
              <a:defRPr sz="1400">
                <a:solidFill>
                  <a:schemeClr val="tx1"/>
                </a:solidFill>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3" name="Text Placeholder 2"/>
          <p:cNvSpPr>
            <a:spLocks noGrp="1"/>
          </p:cNvSpPr>
          <p:nvPr>
            <p:ph idx="13" hasCustomPrompt="1"/>
          </p:nvPr>
        </p:nvSpPr>
        <p:spPr>
          <a:xfrm>
            <a:off x="3154450" y="1200151"/>
            <a:ext cx="2847887" cy="2856842"/>
          </a:xfrm>
          <a:prstGeom prst="rect">
            <a:avLst/>
          </a:prstGeom>
          <a:ln>
            <a:solidFill>
              <a:schemeClr val="bg1">
                <a:lumMod val="75000"/>
              </a:schemeClr>
            </a:solidFill>
          </a:ln>
        </p:spPr>
        <p:txBody>
          <a:bodyPr vert="horz" lIns="91440" tIns="45720" rIns="91440" bIns="45720" rtlCol="0">
            <a:normAutofit/>
          </a:bodyPr>
          <a:lstStyle>
            <a:lvl1pPr marL="288925" indent="-288925">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8" name="Text Placeholder 2"/>
          <p:cNvSpPr>
            <a:spLocks noGrp="1"/>
          </p:cNvSpPr>
          <p:nvPr>
            <p:ph type="body" sz="quarter" idx="19" hasCustomPrompt="1"/>
          </p:nvPr>
        </p:nvSpPr>
        <p:spPr>
          <a:xfrm>
            <a:off x="3149600" y="4152105"/>
            <a:ext cx="2858047" cy="450850"/>
          </a:xfrm>
          <a:ln>
            <a:noFill/>
          </a:ln>
        </p:spPr>
        <p:txBody>
          <a:bodyPr>
            <a:noAutofit/>
          </a:bodyPr>
          <a:lstStyle>
            <a:lvl1pPr marL="0" indent="0" algn="ctr">
              <a:buNone/>
              <a:defRPr sz="1400">
                <a:solidFill>
                  <a:schemeClr val="tx1"/>
                </a:solidFill>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2" name="Text Placeholder 3"/>
          <p:cNvSpPr>
            <a:spLocks noGrp="1"/>
          </p:cNvSpPr>
          <p:nvPr>
            <p:ph idx="12" hasCustomPrompt="1"/>
          </p:nvPr>
        </p:nvSpPr>
        <p:spPr>
          <a:xfrm>
            <a:off x="6159586" y="1200151"/>
            <a:ext cx="2847887" cy="2856842"/>
          </a:xfrm>
          <a:prstGeom prst="rect">
            <a:avLst/>
          </a:prstGeom>
          <a:ln>
            <a:solidFill>
              <a:schemeClr val="bg1">
                <a:lumMod val="75000"/>
              </a:schemeClr>
            </a:solidFill>
          </a:ln>
        </p:spPr>
        <p:txBody>
          <a:bodyPr vert="horz" lIns="91440" tIns="45720" rIns="91440" bIns="45720" rtlCol="0">
            <a:normAutofit/>
          </a:bodyPr>
          <a:lstStyle>
            <a:lvl1pPr marL="288925" indent="-288925">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9" name="Text Placeholder 3"/>
          <p:cNvSpPr>
            <a:spLocks noGrp="1"/>
          </p:cNvSpPr>
          <p:nvPr>
            <p:ph type="body" sz="quarter" idx="20" hasCustomPrompt="1"/>
          </p:nvPr>
        </p:nvSpPr>
        <p:spPr>
          <a:xfrm>
            <a:off x="6149428" y="4152105"/>
            <a:ext cx="2858046" cy="450850"/>
          </a:xfrm>
          <a:ln>
            <a:noFill/>
          </a:ln>
        </p:spPr>
        <p:txBody>
          <a:bodyPr>
            <a:noAutofit/>
          </a:bodyPr>
          <a:lstStyle>
            <a:lvl1pPr marL="0" indent="0" algn="ctr">
              <a:buNone/>
              <a:defRPr sz="1400">
                <a:solidFill>
                  <a:schemeClr val="tx1"/>
                </a:solidFill>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0" name="Source"/>
          <p:cNvSpPr>
            <a:spLocks noGrp="1"/>
          </p:cNvSpPr>
          <p:nvPr>
            <p:ph idx="11" hasCustomPrompt="1"/>
          </p:nvPr>
        </p:nvSpPr>
        <p:spPr>
          <a:xfrm>
            <a:off x="149313" y="4784089"/>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s and 3 captions at top">
    <p:bg>
      <p:bgPr>
        <a:solidFill>
          <a:srgbClr val="FFFFFF"/>
        </a:solidFill>
        <a:effectLst/>
      </p:bgPr>
    </p:bg>
    <p:spTree>
      <p:nvGrpSpPr>
        <p:cNvPr id="1" name=""/>
        <p:cNvGrpSpPr/>
        <p:nvPr/>
      </p:nvGrpSpPr>
      <p:grpSpPr>
        <a:xfrm>
          <a:off x="0" y="0"/>
          <a:ext cx="0" cy="0"/>
          <a:chOff x="0" y="0"/>
          <a:chExt cx="0" cy="0"/>
        </a:xfrm>
      </p:grpSpPr>
      <p:sp>
        <p:nvSpPr>
          <p:cNvPr id="16" name="Title 1"/>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7" name="Text Placeholder 1"/>
          <p:cNvSpPr>
            <a:spLocks noGrp="1"/>
          </p:cNvSpPr>
          <p:nvPr>
            <p:ph type="body" sz="quarter" idx="15" hasCustomPrompt="1"/>
          </p:nvPr>
        </p:nvSpPr>
        <p:spPr>
          <a:xfrm>
            <a:off x="141692" y="1200151"/>
            <a:ext cx="2862072" cy="450850"/>
          </a:xfrm>
          <a:ln>
            <a:noFill/>
          </a:ln>
        </p:spPr>
        <p:txBody>
          <a:bodyPr>
            <a:noAutofit/>
          </a:bodyPr>
          <a:lstStyle>
            <a:lvl1pPr marL="0" indent="0" algn="ctr">
              <a:buNone/>
              <a:defRPr sz="1800">
                <a:solidFill>
                  <a:schemeClr val="tx1"/>
                </a:solidFill>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7" name="Text Placeholder 1"/>
          <p:cNvSpPr>
            <a:spLocks noGrp="1"/>
          </p:cNvSpPr>
          <p:nvPr>
            <p:ph idx="1" hasCustomPrompt="1"/>
          </p:nvPr>
        </p:nvSpPr>
        <p:spPr>
          <a:xfrm>
            <a:off x="149313" y="1745580"/>
            <a:ext cx="2847887" cy="2856842"/>
          </a:xfrm>
          <a:prstGeom prst="rect">
            <a:avLst/>
          </a:prstGeom>
          <a:ln>
            <a:noFill/>
          </a:ln>
        </p:spPr>
        <p:txBody>
          <a:bodyPr vert="horz" lIns="91440" tIns="45720" rIns="91440" bIns="45720" rtlCol="0">
            <a:normAutofit/>
          </a:bodyPr>
          <a:lstStyle>
            <a:lvl1pPr marL="288925" indent="-288925">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8" name="Text Placeholder 2"/>
          <p:cNvSpPr>
            <a:spLocks noGrp="1"/>
          </p:cNvSpPr>
          <p:nvPr>
            <p:ph type="body" sz="quarter" idx="19" hasCustomPrompt="1"/>
          </p:nvPr>
        </p:nvSpPr>
        <p:spPr>
          <a:xfrm>
            <a:off x="3149600" y="1200151"/>
            <a:ext cx="2858047" cy="450850"/>
          </a:xfrm>
          <a:ln>
            <a:noFill/>
          </a:ln>
        </p:spPr>
        <p:txBody>
          <a:bodyPr>
            <a:noAutofit/>
          </a:bodyPr>
          <a:lstStyle>
            <a:lvl1pPr marL="0" indent="0" algn="ctr">
              <a:buNone/>
              <a:defRPr sz="1800">
                <a:solidFill>
                  <a:schemeClr val="tx1"/>
                </a:solidFill>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3" name="Text Placeholder 2"/>
          <p:cNvSpPr>
            <a:spLocks noGrp="1"/>
          </p:cNvSpPr>
          <p:nvPr>
            <p:ph idx="13" hasCustomPrompt="1"/>
          </p:nvPr>
        </p:nvSpPr>
        <p:spPr>
          <a:xfrm>
            <a:off x="3154450" y="1745580"/>
            <a:ext cx="2847887" cy="2856842"/>
          </a:xfrm>
          <a:prstGeom prst="rect">
            <a:avLst/>
          </a:prstGeom>
          <a:ln>
            <a:noFill/>
          </a:ln>
        </p:spPr>
        <p:txBody>
          <a:bodyPr vert="horz" lIns="91440" tIns="45720" rIns="91440" bIns="45720" rtlCol="0">
            <a:normAutofit/>
          </a:bodyPr>
          <a:lstStyle>
            <a:lvl1pPr marL="288925" indent="-288925">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9" name="Text Placeholder 3"/>
          <p:cNvSpPr>
            <a:spLocks noGrp="1"/>
          </p:cNvSpPr>
          <p:nvPr>
            <p:ph type="body" sz="quarter" idx="20" hasCustomPrompt="1"/>
          </p:nvPr>
        </p:nvSpPr>
        <p:spPr>
          <a:xfrm>
            <a:off x="6149428" y="1200151"/>
            <a:ext cx="2858046" cy="450850"/>
          </a:xfrm>
          <a:ln>
            <a:noFill/>
          </a:ln>
        </p:spPr>
        <p:txBody>
          <a:bodyPr>
            <a:noAutofit/>
          </a:bodyPr>
          <a:lstStyle>
            <a:lvl1pPr marL="0" indent="0" algn="ctr">
              <a:buNone/>
              <a:defRPr sz="1800">
                <a:solidFill>
                  <a:schemeClr val="tx1"/>
                </a:solidFill>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2" name="Text Placeholder 3"/>
          <p:cNvSpPr>
            <a:spLocks noGrp="1"/>
          </p:cNvSpPr>
          <p:nvPr>
            <p:ph idx="12" hasCustomPrompt="1"/>
          </p:nvPr>
        </p:nvSpPr>
        <p:spPr>
          <a:xfrm>
            <a:off x="6159586" y="1745580"/>
            <a:ext cx="2847887" cy="2856842"/>
          </a:xfrm>
          <a:prstGeom prst="rect">
            <a:avLst/>
          </a:prstGeom>
          <a:ln>
            <a:noFill/>
          </a:ln>
        </p:spPr>
        <p:txBody>
          <a:bodyPr vert="horz" lIns="91440" tIns="45720" rIns="91440" bIns="45720" rtlCol="0">
            <a:normAutofit/>
          </a:bodyPr>
          <a:lstStyle>
            <a:lvl1pPr marL="288925" indent="-288925">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10" name="Source"/>
          <p:cNvSpPr>
            <a:spLocks noGrp="1"/>
          </p:cNvSpPr>
          <p:nvPr>
            <p:ph idx="11" hasCustomPrompt="1"/>
          </p:nvPr>
        </p:nvSpPr>
        <p:spPr>
          <a:xfrm>
            <a:off x="149313" y="4784089"/>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idde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9313" y="1116711"/>
            <a:ext cx="8858161" cy="857250"/>
          </a:xfrm>
        </p:spPr>
        <p:txBody>
          <a:bodyPr/>
          <a:lstStyle>
            <a:lvl1pPr>
              <a:defRPr baseline="0">
                <a:solidFill>
                  <a:schemeClr val="tx1"/>
                </a:solidFill>
              </a:defRPr>
            </a:lvl1pPr>
          </a:lstStyle>
          <a:p>
            <a:r>
              <a:rPr lang="en-US" dirty="0"/>
              <a:t>Select “Title 1” in Selection Pane &amp; type to add hidden slide title.</a:t>
            </a:r>
          </a:p>
        </p:txBody>
      </p:sp>
      <p:sp>
        <p:nvSpPr>
          <p:cNvPr id="4" name="Picture Placeholder 1"/>
          <p:cNvSpPr>
            <a:spLocks noGrp="1"/>
          </p:cNvSpPr>
          <p:nvPr>
            <p:ph type="pic" sz="quarter" idx="13" hasCustomPrompt="1"/>
          </p:nvPr>
        </p:nvSpPr>
        <p:spPr>
          <a:xfrm>
            <a:off x="0" y="0"/>
            <a:ext cx="9144000" cy="5143500"/>
          </a:xfrm>
        </p:spPr>
        <p:txBody>
          <a:bodyPr/>
          <a:lstStyle>
            <a:lvl1pPr marL="0" indent="0">
              <a:buNone/>
              <a:defRPr baseline="0">
                <a:solidFill>
                  <a:schemeClr val="bg1"/>
                </a:solidFill>
              </a:defRPr>
            </a:lvl1pPr>
          </a:lstStyle>
          <a:p>
            <a:r>
              <a:rPr lang="en-US" dirty="0"/>
              <a:t>Click icon to add full-slide image</a:t>
            </a:r>
          </a:p>
        </p:txBody>
      </p:sp>
      <p:sp>
        <p:nvSpPr>
          <p:cNvPr id="7" name="Source"/>
          <p:cNvSpPr>
            <a:spLocks noGrp="1"/>
          </p:cNvSpPr>
          <p:nvPr>
            <p:ph idx="11" hasCustomPrompt="1"/>
          </p:nvPr>
        </p:nvSpPr>
        <p:spPr>
          <a:xfrm>
            <a:off x="149313" y="4784089"/>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extLst>
      <p:ext uri="{BB962C8B-B14F-4D97-AF65-F5344CB8AC3E}">
        <p14:creationId xmlns:p14="http://schemas.microsoft.com/office/powerpoint/2010/main" val="25036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2">
    <p:bg>
      <p:bgPr>
        <a:solidFill>
          <a:srgbClr val="154780"/>
        </a:solidFill>
        <a:effectLst/>
      </p:bgPr>
    </p:bg>
    <p:spTree>
      <p:nvGrpSpPr>
        <p:cNvPr id="1" name=""/>
        <p:cNvGrpSpPr/>
        <p:nvPr/>
      </p:nvGrpSpPr>
      <p:grpSpPr>
        <a:xfrm>
          <a:off x="0" y="0"/>
          <a:ext cx="0" cy="0"/>
          <a:chOff x="0" y="0"/>
          <a:chExt cx="0" cy="0"/>
        </a:xfrm>
      </p:grpSpPr>
      <p:sp>
        <p:nvSpPr>
          <p:cNvPr id="10" name="Title"/>
          <p:cNvSpPr>
            <a:spLocks noGrp="1" noChangeArrowheads="1"/>
          </p:cNvSpPr>
          <p:nvPr>
            <p:ph type="ctrTitle" hasCustomPrompt="1"/>
            <p:custDataLst>
              <p:tags r:id="rId1"/>
            </p:custDataLst>
          </p:nvPr>
        </p:nvSpPr>
        <p:spPr bwMode="auto">
          <a:xfrm>
            <a:off x="271463" y="1958024"/>
            <a:ext cx="6298670" cy="1101329"/>
          </a:xfrm>
          <a:prstGeom prst="rect">
            <a:avLst/>
          </a:prstGeom>
          <a:noFill/>
          <a:ln>
            <a:miter lim="800000"/>
            <a:headEnd/>
            <a:tailEnd/>
          </a:ln>
        </p:spPr>
        <p:txBody>
          <a:bodyPr lIns="91418" tIns="45710" rIns="91418" bIns="45710" anchor="b">
            <a:normAutofit/>
          </a:bodyPr>
          <a:lstStyle>
            <a:lvl1pPr>
              <a:defRPr sz="2800">
                <a:latin typeface="Calibri"/>
                <a:cs typeface="Calibri"/>
              </a:defRPr>
            </a:lvl1pPr>
          </a:lstStyle>
          <a:p>
            <a:r>
              <a:rPr lang="en-US" dirty="0"/>
              <a:t>Click to add presentation title</a:t>
            </a:r>
          </a:p>
        </p:txBody>
      </p:sp>
      <p:sp>
        <p:nvSpPr>
          <p:cNvPr id="6" name="Faculty Name 1"/>
          <p:cNvSpPr>
            <a:spLocks noGrp="1" noChangeArrowheads="1"/>
          </p:cNvSpPr>
          <p:nvPr>
            <p:ph type="subTitle" idx="1" hasCustomPrompt="1"/>
            <p:custDataLst>
              <p:tags r:id="rId2"/>
            </p:custDataLst>
          </p:nvPr>
        </p:nvSpPr>
        <p:spPr bwMode="auto">
          <a:xfrm>
            <a:off x="271463" y="3282951"/>
            <a:ext cx="2898457" cy="1070928"/>
          </a:xfrm>
          <a:prstGeom prst="rect">
            <a:avLst/>
          </a:prstGeom>
          <a:noFill/>
          <a:ln>
            <a:noFill/>
            <a:miter lim="800000"/>
            <a:headEnd/>
            <a:tailEnd/>
          </a:ln>
        </p:spPr>
        <p:txBody>
          <a:bodyPr lIns="91429" tIns="45715" rIns="91429" bIns="45715"/>
          <a:lstStyle>
            <a:lvl1pPr marL="0" indent="0" algn="r">
              <a:spcBef>
                <a:spcPct val="0"/>
              </a:spcBef>
              <a:buFont typeface="Wingdings" pitchFamily="-84" charset="2"/>
              <a:buNone/>
              <a:defRPr sz="1800">
                <a:solidFill>
                  <a:srgbClr val="FFE0B3"/>
                </a:solidFill>
                <a:latin typeface="+mj-lt"/>
                <a:cs typeface="Calibri"/>
              </a:defRPr>
            </a:lvl1pPr>
          </a:lstStyle>
          <a:p>
            <a:r>
              <a:rPr lang="en-US" dirty="0"/>
              <a:t>Click to add faculty 1 name</a:t>
            </a:r>
          </a:p>
        </p:txBody>
      </p:sp>
      <p:sp>
        <p:nvSpPr>
          <p:cNvPr id="12" name="Faculty Photo 1"/>
          <p:cNvSpPr>
            <a:spLocks noGrp="1"/>
          </p:cNvSpPr>
          <p:nvPr>
            <p:ph type="pic" sz="quarter" idx="13" hasCustomPrompt="1"/>
          </p:nvPr>
        </p:nvSpPr>
        <p:spPr>
          <a:xfrm>
            <a:off x="3256568" y="3287713"/>
            <a:ext cx="1371600" cy="1371600"/>
          </a:xfrm>
          <a:prstGeom prst="rect">
            <a:avLst/>
          </a:prstGeom>
          <a:ln w="12700" cap="flat" cmpd="sng" algn="ctr">
            <a:solidFill>
              <a:srgbClr val="FFFFFF"/>
            </a:solidFill>
            <a:prstDash val="solid"/>
            <a:miter lim="800000"/>
            <a:headEnd type="none" w="med" len="med"/>
            <a:tailEnd type="none" w="med" len="med"/>
          </a:ln>
        </p:spPr>
        <p:txBody>
          <a:bodyPr/>
          <a:lstStyle>
            <a:lvl1pPr>
              <a:buNone/>
              <a:defRPr sz="1400">
                <a:solidFill>
                  <a:srgbClr val="FFFFFF"/>
                </a:solidFill>
                <a:latin typeface="+mj-lt"/>
                <a:cs typeface="Arial"/>
              </a:defRPr>
            </a:lvl1pPr>
          </a:lstStyle>
          <a:p>
            <a:r>
              <a:rPr lang="en-US" dirty="0"/>
              <a:t>Drag image to placeholder or click icon to add</a:t>
            </a:r>
          </a:p>
        </p:txBody>
      </p:sp>
      <p:sp>
        <p:nvSpPr>
          <p:cNvPr id="3" name="Faculty Name 2"/>
          <p:cNvSpPr>
            <a:spLocks noGrp="1"/>
          </p:cNvSpPr>
          <p:nvPr>
            <p:ph type="body" sz="quarter" idx="15" hasCustomPrompt="1"/>
          </p:nvPr>
        </p:nvSpPr>
        <p:spPr>
          <a:xfrm>
            <a:off x="4684508" y="3287713"/>
            <a:ext cx="2722131" cy="1066166"/>
          </a:xfrm>
          <a:ln>
            <a:noFill/>
          </a:ln>
        </p:spPr>
        <p:txBody>
          <a:bodyPr/>
          <a:lstStyle>
            <a:lvl1pPr marL="0" indent="0" algn="r">
              <a:spcBef>
                <a:spcPts val="0"/>
              </a:spcBef>
              <a:buNone/>
              <a:defRPr baseline="0">
                <a:solidFill>
                  <a:srgbClr val="FFE0B3"/>
                </a:solidFill>
              </a:defRPr>
            </a:lvl1pPr>
            <a:lvl2pPr marL="457200" indent="0">
              <a:buNone/>
              <a:defRPr/>
            </a:lvl2pPr>
            <a:lvl3pPr marL="798513" indent="0">
              <a:buNone/>
              <a:defRPr/>
            </a:lvl3pPr>
            <a:lvl4pPr marL="1371600" indent="0">
              <a:buNone/>
              <a:defRPr/>
            </a:lvl4pPr>
            <a:lvl5pPr marL="1828800" indent="0">
              <a:buNone/>
              <a:defRPr/>
            </a:lvl5pPr>
          </a:lstStyle>
          <a:p>
            <a:pPr lvl="0"/>
            <a:r>
              <a:rPr lang="en-US" dirty="0"/>
              <a:t>Click to add faculty 2 name</a:t>
            </a:r>
          </a:p>
        </p:txBody>
      </p:sp>
      <p:sp>
        <p:nvSpPr>
          <p:cNvPr id="7" name="Faculty Photo 2"/>
          <p:cNvSpPr>
            <a:spLocks noGrp="1"/>
          </p:cNvSpPr>
          <p:nvPr>
            <p:ph type="pic" sz="quarter" idx="11" hasCustomPrompt="1"/>
          </p:nvPr>
        </p:nvSpPr>
        <p:spPr>
          <a:xfrm>
            <a:off x="7493288" y="3287713"/>
            <a:ext cx="1371600" cy="1371600"/>
          </a:xfrm>
          <a:prstGeom prst="rect">
            <a:avLst/>
          </a:prstGeom>
          <a:ln w="12700" cap="flat" cmpd="sng" algn="ctr">
            <a:solidFill>
              <a:srgbClr val="FFFFFF"/>
            </a:solidFill>
            <a:prstDash val="solid"/>
            <a:miter lim="800000"/>
            <a:headEnd type="none" w="med" len="med"/>
            <a:tailEnd type="none" w="med" len="med"/>
          </a:ln>
        </p:spPr>
        <p:txBody>
          <a:bodyPr/>
          <a:lstStyle>
            <a:lvl1pPr>
              <a:buNone/>
              <a:defRPr sz="1400">
                <a:solidFill>
                  <a:srgbClr val="FFFFFF"/>
                </a:solidFill>
                <a:latin typeface="+mj-lt"/>
                <a:cs typeface="Arial"/>
              </a:defRPr>
            </a:lvl1pPr>
          </a:lstStyle>
          <a:p>
            <a:r>
              <a:rPr lang="en-US" dirty="0"/>
              <a:t>Drag image to placeholder or click icon to add</a:t>
            </a:r>
          </a:p>
        </p:txBody>
      </p:sp>
      <p:sp>
        <p:nvSpPr>
          <p:cNvPr id="13" name="Text Placeholder 1"/>
          <p:cNvSpPr>
            <a:spLocks noGrp="1"/>
          </p:cNvSpPr>
          <p:nvPr>
            <p:ph type="body" sz="quarter" idx="12" hasCustomPrompt="1"/>
          </p:nvPr>
        </p:nvSpPr>
        <p:spPr>
          <a:xfrm>
            <a:off x="271463" y="4659313"/>
            <a:ext cx="6318250" cy="396240"/>
          </a:xfrm>
          <a:ln>
            <a:noFill/>
          </a:ln>
        </p:spPr>
        <p:txBody>
          <a:bodyPr anchor="b">
            <a:noAutofit/>
          </a:bodyPr>
          <a:lstStyle>
            <a:lvl1pPr marL="0" indent="0">
              <a:buNone/>
              <a:defRPr sz="1400" i="1">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add credits for others who contributed to this presentation</a:t>
            </a:r>
          </a:p>
        </p:txBody>
      </p:sp>
      <p:cxnSp>
        <p:nvCxnSpPr>
          <p:cNvPr id="9" name="Straight Connector 1"/>
          <p:cNvCxnSpPr>
            <a:cxnSpLocks noChangeShapeType="1"/>
          </p:cNvCxnSpPr>
          <p:nvPr userDrawn="1"/>
        </p:nvCxnSpPr>
        <p:spPr bwMode="auto">
          <a:xfrm>
            <a:off x="252413" y="3165475"/>
            <a:ext cx="6564947" cy="0"/>
          </a:xfrm>
          <a:prstGeom prst="line">
            <a:avLst/>
          </a:prstGeom>
          <a:noFill/>
          <a:ln w="9525">
            <a:solidFill>
              <a:srgbClr val="FFFFFF"/>
            </a:solidFill>
            <a:round/>
            <a:headEnd type="none" w="sm" len="sm"/>
            <a:tailEnd type="none" w="sm" len="sm"/>
          </a:ln>
        </p:spPr>
      </p:cxnSp>
      <p:pic>
        <p:nvPicPr>
          <p:cNvPr id="15" name="Picture 14" descr="JHU logo with text: Johns Hopkins University"/>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1208"/>
            <a:ext cx="2676957" cy="1624392"/>
          </a:xfrm>
          <a:prstGeom prst="rect">
            <a:avLst/>
          </a:prstGeom>
        </p:spPr>
      </p:pic>
      <p:pic>
        <p:nvPicPr>
          <p:cNvPr id="16" name="Picture 15" descr="Watermark of Johns Hopkins University shield logo."/>
          <p:cNvPicPr>
            <a:picLocks noChangeAspect="1"/>
          </p:cNvPicPr>
          <p:nvPr userDrawn="1"/>
        </p:nvPicPr>
        <p:blipFill>
          <a:blip r:embed="rId5"/>
          <a:stretch>
            <a:fillRect/>
          </a:stretch>
        </p:blipFill>
        <p:spPr>
          <a:xfrm>
            <a:off x="4885087" y="146879"/>
            <a:ext cx="5394098" cy="5827201"/>
          </a:xfrm>
          <a:prstGeom prst="rect">
            <a:avLst/>
          </a:prstGeom>
        </p:spPr>
      </p:pic>
    </p:spTree>
    <p:extLst>
      <p:ext uri="{BB962C8B-B14F-4D97-AF65-F5344CB8AC3E}">
        <p14:creationId xmlns:p14="http://schemas.microsoft.com/office/powerpoint/2010/main" val="39562306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large photo">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4" name="Picture Placeholder 1"/>
          <p:cNvSpPr>
            <a:spLocks noGrp="1"/>
          </p:cNvSpPr>
          <p:nvPr>
            <p:ph type="pic" sz="quarter" idx="13" hasCustomPrompt="1"/>
          </p:nvPr>
        </p:nvSpPr>
        <p:spPr>
          <a:xfrm>
            <a:off x="0" y="965200"/>
            <a:ext cx="9144000" cy="4178300"/>
          </a:xfrm>
        </p:spPr>
        <p:txBody>
          <a:bodyPr/>
          <a:lstStyle>
            <a:lvl1pPr marL="0" indent="0">
              <a:buNone/>
              <a:defRPr baseline="0"/>
            </a:lvl1pPr>
          </a:lstStyle>
          <a:p>
            <a:r>
              <a:rPr lang="en-US" dirty="0"/>
              <a:t>Click to add image or drag and drop image to placeholder</a:t>
            </a:r>
          </a:p>
        </p:txBody>
      </p:sp>
      <p:sp>
        <p:nvSpPr>
          <p:cNvPr id="9" name="Source"/>
          <p:cNvSpPr>
            <a:spLocks noGrp="1"/>
          </p:cNvSpPr>
          <p:nvPr>
            <p:ph idx="11" hasCustomPrompt="1"/>
          </p:nvPr>
        </p:nvSpPr>
        <p:spPr>
          <a:xfrm>
            <a:off x="149313" y="4784089"/>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extLst>
      <p:ext uri="{BB962C8B-B14F-4D97-AF65-F5344CB8AC3E}">
        <p14:creationId xmlns:p14="http://schemas.microsoft.com/office/powerpoint/2010/main" val="17234727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ertical large photo">
    <p:spTree>
      <p:nvGrpSpPr>
        <p:cNvPr id="1" name=""/>
        <p:cNvGrpSpPr/>
        <p:nvPr/>
      </p:nvGrpSpPr>
      <p:grpSpPr>
        <a:xfrm>
          <a:off x="0" y="0"/>
          <a:ext cx="0" cy="0"/>
          <a:chOff x="0" y="0"/>
          <a:chExt cx="0" cy="0"/>
        </a:xfrm>
      </p:grpSpPr>
      <p:sp>
        <p:nvSpPr>
          <p:cNvPr id="3" name="Title 1"/>
          <p:cNvSpPr>
            <a:spLocks noGrp="1"/>
          </p:cNvSpPr>
          <p:nvPr>
            <p:ph type="title" hasCustomPrompt="1"/>
          </p:nvPr>
        </p:nvSpPr>
        <p:spPr/>
        <p:txBody>
          <a:bodyPr/>
          <a:lstStyle>
            <a:lvl1pPr>
              <a:defRPr/>
            </a:lvl1pPr>
          </a:lstStyle>
          <a:p>
            <a:r>
              <a:rPr lang="en-US" dirty="0"/>
              <a:t>Click to add title</a:t>
            </a:r>
          </a:p>
        </p:txBody>
      </p:sp>
      <p:sp>
        <p:nvSpPr>
          <p:cNvPr id="4" name="Picture Placeholder 1"/>
          <p:cNvSpPr>
            <a:spLocks noGrp="1"/>
          </p:cNvSpPr>
          <p:nvPr>
            <p:ph type="pic" sz="quarter" idx="11" hasCustomPrompt="1"/>
          </p:nvPr>
        </p:nvSpPr>
        <p:spPr>
          <a:xfrm>
            <a:off x="2539364" y="0"/>
            <a:ext cx="6604635" cy="5143500"/>
          </a:xfrm>
          <a:prstGeom prst="rect">
            <a:avLst/>
          </a:prstGeom>
        </p:spPr>
        <p:txBody>
          <a:bodyPr vert="horz"/>
          <a:lstStyle>
            <a:lvl1pPr marL="0" indent="0">
              <a:buNone/>
              <a:defRPr sz="1800" baseline="0"/>
            </a:lvl1pPr>
          </a:lstStyle>
          <a:p>
            <a:r>
              <a:rPr lang="en-US" dirty="0"/>
              <a:t>Click icon to add image or drag and drop image to placeholder</a:t>
            </a:r>
          </a:p>
        </p:txBody>
      </p:sp>
      <p:sp>
        <p:nvSpPr>
          <p:cNvPr id="8" name="Source"/>
          <p:cNvSpPr>
            <a:spLocks noGrp="1"/>
          </p:cNvSpPr>
          <p:nvPr>
            <p:ph idx="15" hasCustomPrompt="1"/>
            <p:custDataLst>
              <p:tags r:id="rId1"/>
            </p:custDataLst>
          </p:nvPr>
        </p:nvSpPr>
        <p:spPr>
          <a:xfrm>
            <a:off x="2600960" y="4784089"/>
            <a:ext cx="5750560"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extLst>
      <p:ext uri="{BB962C8B-B14F-4D97-AF65-F5344CB8AC3E}">
        <p14:creationId xmlns:p14="http://schemas.microsoft.com/office/powerpoint/2010/main" val="1235339362"/>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ertical bullet">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add title</a:t>
            </a:r>
          </a:p>
        </p:txBody>
      </p:sp>
      <p:sp>
        <p:nvSpPr>
          <p:cNvPr id="3" name="Content Placeholder 1"/>
          <p:cNvSpPr>
            <a:spLocks noGrp="1"/>
          </p:cNvSpPr>
          <p:nvPr>
            <p:ph idx="1" hasCustomPrompt="1"/>
          </p:nvPr>
        </p:nvSpPr>
        <p:spPr>
          <a:xfrm>
            <a:off x="2600959" y="153670"/>
            <a:ext cx="6390641" cy="4513579"/>
          </a:xfrm>
          <a:prstGeom prst="rect">
            <a:avLst/>
          </a:prstGeom>
          <a:ln w="9525" cmpd="sng">
            <a:noFill/>
          </a:ln>
        </p:spPr>
        <p:txBody>
          <a:bodyPr/>
          <a:lstStyle>
            <a:lvl1pPr marL="292608" indent="-292608">
              <a:spcBef>
                <a:spcPts val="2400"/>
              </a:spcBef>
              <a:buClr>
                <a:srgbClr val="154780"/>
              </a:buClr>
              <a:buSzPct val="80000"/>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spcBef>
                <a:spcPts val="0"/>
              </a:spcBef>
              <a:buClr>
                <a:srgbClr val="154780"/>
              </a:buClr>
              <a:buSzPct val="80000"/>
              <a:buFont typeface="Arial" panose="020B0604020202020204" pitchFamily="34" charset="0"/>
              <a:buChar char="►"/>
              <a:defRPr sz="1800"/>
            </a:lvl2pPr>
            <a:lvl3pPr marL="808038" indent="-234950">
              <a:spcBef>
                <a:spcPts val="0"/>
              </a:spcBef>
              <a:buClr>
                <a:srgbClr val="154780"/>
              </a:buClr>
              <a:buFont typeface="Arial" panose="020B0604020202020204" pitchFamily="34" charset="0"/>
              <a:buChar char="●"/>
              <a:tabLst/>
              <a:defRPr sz="18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9" name="Source"/>
          <p:cNvSpPr>
            <a:spLocks noGrp="1"/>
          </p:cNvSpPr>
          <p:nvPr>
            <p:ph idx="15" hasCustomPrompt="1"/>
            <p:custDataLst>
              <p:tags r:id="rId1"/>
            </p:custDataLst>
          </p:nvPr>
        </p:nvSpPr>
        <p:spPr>
          <a:xfrm>
            <a:off x="2600960" y="4784089"/>
            <a:ext cx="5750560"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extLst>
      <p:ext uri="{BB962C8B-B14F-4D97-AF65-F5344CB8AC3E}">
        <p14:creationId xmlns:p14="http://schemas.microsoft.com/office/powerpoint/2010/main" val="609177009"/>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guide id="3" pos="3674" userDrawn="1">
          <p15:clr>
            <a:srgbClr val="FBAE40"/>
          </p15:clr>
        </p15:guide>
        <p15:guide id="4" pos="1632" userDrawn="1">
          <p15:clr>
            <a:srgbClr val="FBAE40"/>
          </p15:clr>
        </p15:guide>
        <p15:guide id="5" pos="5664" userDrawn="1">
          <p15:clr>
            <a:srgbClr val="FBAE40"/>
          </p15:clr>
        </p15:guide>
        <p15:guide id="6" orient="horz" pos="294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vertical column">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add title</a:t>
            </a:r>
          </a:p>
        </p:txBody>
      </p:sp>
      <p:sp>
        <p:nvSpPr>
          <p:cNvPr id="3" name="Content Placeholder 1"/>
          <p:cNvSpPr>
            <a:spLocks noGrp="1"/>
          </p:cNvSpPr>
          <p:nvPr>
            <p:ph idx="1" hasCustomPrompt="1"/>
          </p:nvPr>
        </p:nvSpPr>
        <p:spPr>
          <a:xfrm>
            <a:off x="2600960" y="153671"/>
            <a:ext cx="3063240" cy="4513579"/>
          </a:xfrm>
          <a:prstGeom prst="rect">
            <a:avLst/>
          </a:prstGeom>
          <a:ln w="9525" cmpd="sng">
            <a:noFill/>
          </a:ln>
        </p:spPr>
        <p:txBody>
          <a:bodyPr/>
          <a:lstStyle>
            <a:lvl1pPr marL="292608" indent="-292608">
              <a:spcBef>
                <a:spcPts val="2400"/>
              </a:spcBef>
              <a:buClr>
                <a:srgbClr val="154780"/>
              </a:buClr>
              <a:buSzPct val="80000"/>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spcBef>
                <a:spcPts val="0"/>
              </a:spcBef>
              <a:buClr>
                <a:srgbClr val="154780"/>
              </a:buClr>
              <a:buSzPct val="80000"/>
              <a:buFont typeface="Arial" panose="020B0604020202020204" pitchFamily="34" charset="0"/>
              <a:buChar char="►"/>
              <a:defRPr sz="1800"/>
            </a:lvl2pPr>
            <a:lvl3pPr marL="803275" indent="-230188">
              <a:spcBef>
                <a:spcPts val="0"/>
              </a:spcBef>
              <a:buClr>
                <a:srgbClr val="154780"/>
              </a:buClr>
              <a:buFont typeface="Arial" panose="020B0604020202020204" pitchFamily="34" charset="0"/>
              <a:buChar char="●"/>
              <a:tabLst/>
              <a:defRPr sz="18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7" name="Content Placeholder 2"/>
          <p:cNvSpPr>
            <a:spLocks noGrp="1"/>
          </p:cNvSpPr>
          <p:nvPr>
            <p:ph idx="16" hasCustomPrompt="1"/>
          </p:nvPr>
        </p:nvSpPr>
        <p:spPr>
          <a:xfrm>
            <a:off x="5925865" y="153671"/>
            <a:ext cx="3065735" cy="4513579"/>
          </a:xfrm>
          <a:prstGeom prst="rect">
            <a:avLst/>
          </a:prstGeom>
          <a:ln w="9525" cmpd="sng">
            <a:noFill/>
          </a:ln>
        </p:spPr>
        <p:txBody>
          <a:bodyPr/>
          <a:lstStyle>
            <a:lvl1pPr marL="292608" indent="-292608">
              <a:spcBef>
                <a:spcPts val="2400"/>
              </a:spcBef>
              <a:buClr>
                <a:srgbClr val="154780"/>
              </a:buClr>
              <a:buSzPct val="80000"/>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spcBef>
                <a:spcPts val="0"/>
              </a:spcBef>
              <a:buClr>
                <a:srgbClr val="154780"/>
              </a:buClr>
              <a:buSzPct val="80000"/>
              <a:buFont typeface="Arial" panose="020B0604020202020204" pitchFamily="34" charset="0"/>
              <a:buChar char="►"/>
              <a:defRPr sz="1800"/>
            </a:lvl2pPr>
            <a:lvl3pPr marL="808038" indent="-234950">
              <a:spcBef>
                <a:spcPts val="0"/>
              </a:spcBef>
              <a:buClr>
                <a:srgbClr val="154780"/>
              </a:buClr>
              <a:buFont typeface="Arial" panose="020B0604020202020204" pitchFamily="34" charset="0"/>
              <a:buChar char="●"/>
              <a:tabLst/>
              <a:defRPr sz="18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9" name="Source"/>
          <p:cNvSpPr>
            <a:spLocks noGrp="1"/>
          </p:cNvSpPr>
          <p:nvPr>
            <p:ph idx="15" hasCustomPrompt="1"/>
            <p:custDataLst>
              <p:tags r:id="rId1"/>
            </p:custDataLst>
          </p:nvPr>
        </p:nvSpPr>
        <p:spPr>
          <a:xfrm>
            <a:off x="2600960" y="4784089"/>
            <a:ext cx="5750560"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extLst>
      <p:ext uri="{BB962C8B-B14F-4D97-AF65-F5344CB8AC3E}">
        <p14:creationId xmlns:p14="http://schemas.microsoft.com/office/powerpoint/2010/main" val="1948451299"/>
      </p:ext>
    </p:extLst>
  </p:cSld>
  <p:clrMapOvr>
    <a:masterClrMapping/>
  </p:clrMapOvr>
  <p:extLst>
    <p:ext uri="{DCECCB84-F9BA-43D5-87BE-67443E8EF086}">
      <p15:sldGuideLst xmlns:p15="http://schemas.microsoft.com/office/powerpoint/2012/main">
        <p15:guide id="1" orient="horz" pos="2940" userDrawn="1">
          <p15:clr>
            <a:srgbClr val="FBAE40"/>
          </p15:clr>
        </p15:guide>
        <p15:guide id="2" pos="3674">
          <p15:clr>
            <a:srgbClr val="FBAE40"/>
          </p15:clr>
        </p15:guide>
        <p15:guide id="3" pos="1632" userDrawn="1">
          <p15:clr>
            <a:srgbClr val="FBAE40"/>
          </p15:clr>
        </p15:guide>
        <p15:guide id="4" pos="5664" userDrawn="1">
          <p15:clr>
            <a:srgbClr val="FBAE40"/>
          </p15:clr>
        </p15:guide>
        <p15:guide id="6" orient="horz" pos="84"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vertical wide boxes">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add title</a:t>
            </a:r>
          </a:p>
        </p:txBody>
      </p:sp>
      <p:sp>
        <p:nvSpPr>
          <p:cNvPr id="10" name="Content Placeholder 1"/>
          <p:cNvSpPr>
            <a:spLocks noGrp="1"/>
          </p:cNvSpPr>
          <p:nvPr>
            <p:ph idx="1" hasCustomPrompt="1"/>
          </p:nvPr>
        </p:nvSpPr>
        <p:spPr>
          <a:xfrm>
            <a:off x="2600959" y="153671"/>
            <a:ext cx="6390641" cy="2189479"/>
          </a:xfrm>
          <a:prstGeom prst="rect">
            <a:avLst/>
          </a:prstGeom>
          <a:ln w="9525" cmpd="sng">
            <a:noFill/>
          </a:ln>
        </p:spPr>
        <p:txBody>
          <a:bodyPr/>
          <a:lstStyle>
            <a:lvl1pPr marL="292608" indent="-292608">
              <a:spcBef>
                <a:spcPts val="2400"/>
              </a:spcBef>
              <a:buClr>
                <a:srgbClr val="154780"/>
              </a:buClr>
              <a:buSzPct val="80000"/>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spcBef>
                <a:spcPts val="0"/>
              </a:spcBef>
              <a:buClr>
                <a:srgbClr val="154780"/>
              </a:buClr>
              <a:buSzPct val="80000"/>
              <a:buFont typeface="Arial" panose="020B0604020202020204" pitchFamily="34" charset="0"/>
              <a:buChar char="►"/>
              <a:defRPr sz="1800"/>
            </a:lvl2pPr>
            <a:lvl3pPr marL="803275" indent="-230188">
              <a:spcBef>
                <a:spcPts val="0"/>
              </a:spcBef>
              <a:buClr>
                <a:srgbClr val="154780"/>
              </a:buClr>
              <a:buFont typeface="Arial" panose="020B0604020202020204" pitchFamily="34" charset="0"/>
              <a:buChar char="●"/>
              <a:tabLst/>
              <a:defRPr sz="18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1" name="Content Placeholder 1"/>
          <p:cNvSpPr>
            <a:spLocks noGrp="1"/>
          </p:cNvSpPr>
          <p:nvPr>
            <p:ph idx="16" hasCustomPrompt="1"/>
          </p:nvPr>
        </p:nvSpPr>
        <p:spPr>
          <a:xfrm>
            <a:off x="2600960" y="2468880"/>
            <a:ext cx="6390641" cy="2189479"/>
          </a:xfrm>
          <a:prstGeom prst="rect">
            <a:avLst/>
          </a:prstGeom>
          <a:ln w="9525" cmpd="sng">
            <a:noFill/>
          </a:ln>
        </p:spPr>
        <p:txBody>
          <a:bodyPr/>
          <a:lstStyle>
            <a:lvl1pPr marL="292608" indent="-292608">
              <a:spcBef>
                <a:spcPts val="2400"/>
              </a:spcBef>
              <a:buClr>
                <a:srgbClr val="154780"/>
              </a:buClr>
              <a:buSzPct val="80000"/>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spcBef>
                <a:spcPts val="0"/>
              </a:spcBef>
              <a:buClr>
                <a:srgbClr val="154780"/>
              </a:buClr>
              <a:buSzPct val="80000"/>
              <a:buFont typeface="Arial" panose="020B0604020202020204" pitchFamily="34" charset="0"/>
              <a:buChar char="►"/>
              <a:defRPr sz="1800"/>
            </a:lvl2pPr>
            <a:lvl3pPr marL="803275" indent="-230188">
              <a:spcBef>
                <a:spcPts val="0"/>
              </a:spcBef>
              <a:buClr>
                <a:srgbClr val="154780"/>
              </a:buClr>
              <a:buFont typeface="Arial" panose="020B0604020202020204" pitchFamily="34" charset="0"/>
              <a:buChar char="●"/>
              <a:tabLst/>
              <a:defRPr sz="18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9" name="Source"/>
          <p:cNvSpPr>
            <a:spLocks noGrp="1"/>
          </p:cNvSpPr>
          <p:nvPr>
            <p:ph idx="15" hasCustomPrompt="1"/>
            <p:custDataLst>
              <p:tags r:id="rId1"/>
            </p:custDataLst>
          </p:nvPr>
        </p:nvSpPr>
        <p:spPr>
          <a:xfrm>
            <a:off x="2600960" y="4784089"/>
            <a:ext cx="5750560"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cSld>
  <p:clrMapOvr>
    <a:masterClrMapping/>
  </p:clrMapOvr>
  <p:extLst>
    <p:ext uri="{DCECCB84-F9BA-43D5-87BE-67443E8EF086}">
      <p15:sldGuideLst xmlns:p15="http://schemas.microsoft.com/office/powerpoint/2012/main">
        <p15:guide id="1" orient="horz" pos="2940">
          <p15:clr>
            <a:srgbClr val="FBAE40"/>
          </p15:clr>
        </p15:guide>
        <p15:guide id="2" pos="3674">
          <p15:clr>
            <a:srgbClr val="FBAE40"/>
          </p15:clr>
        </p15:guide>
        <p15:guide id="3" pos="1632">
          <p15:clr>
            <a:srgbClr val="FBAE40"/>
          </p15:clr>
        </p15:guide>
        <p15:guide id="4" pos="5664" userDrawn="1">
          <p15:clr>
            <a:srgbClr val="FBAE40"/>
          </p15:clr>
        </p15:guide>
        <p15:guide id="5" orient="horz" pos="84" userDrawn="1">
          <p15:clr>
            <a:srgbClr val="FBAE40"/>
          </p15:clr>
        </p15:guide>
        <p15:guide id="6" orient="horz" pos="1476"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verticle tabl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add title</a:t>
            </a:r>
          </a:p>
        </p:txBody>
      </p:sp>
      <p:sp>
        <p:nvSpPr>
          <p:cNvPr id="5" name="Text Placeholder 1"/>
          <p:cNvSpPr>
            <a:spLocks noGrp="1"/>
          </p:cNvSpPr>
          <p:nvPr>
            <p:ph type="body" sz="quarter" idx="17" hasCustomPrompt="1"/>
          </p:nvPr>
        </p:nvSpPr>
        <p:spPr>
          <a:xfrm>
            <a:off x="2600959" y="161765"/>
            <a:ext cx="6390642" cy="386080"/>
          </a:xfrm>
          <a:prstGeom prst="rect">
            <a:avLst/>
          </a:prstGeom>
          <a:ln>
            <a:noFill/>
          </a:ln>
        </p:spPr>
        <p:txBody>
          <a:bodyPr vert="horz"/>
          <a:lstStyle>
            <a:lvl1pPr marL="0" indent="0" algn="ctr">
              <a:buNone/>
              <a:defRPr sz="1800" baseline="0"/>
            </a:lvl1pPr>
            <a:lvl2pPr marL="457200" indent="0">
              <a:buNone/>
              <a:defRPr/>
            </a:lvl2pPr>
          </a:lstStyle>
          <a:p>
            <a:pPr lvl="0"/>
            <a:r>
              <a:rPr lang="en-US" dirty="0"/>
              <a:t>Click to add table/graph title</a:t>
            </a:r>
          </a:p>
        </p:txBody>
      </p:sp>
      <p:sp>
        <p:nvSpPr>
          <p:cNvPr id="6" name="Content Placeholder 1"/>
          <p:cNvSpPr>
            <a:spLocks noGrp="1"/>
          </p:cNvSpPr>
          <p:nvPr>
            <p:ph idx="1" hasCustomPrompt="1"/>
          </p:nvPr>
        </p:nvSpPr>
        <p:spPr>
          <a:xfrm>
            <a:off x="2600960" y="653142"/>
            <a:ext cx="6390642" cy="4014107"/>
          </a:xfrm>
          <a:prstGeom prst="rect">
            <a:avLst/>
          </a:prstGeom>
          <a:ln w="9525" cmpd="sng">
            <a:noFill/>
          </a:ln>
        </p:spPr>
        <p:txBody>
          <a:bodyPr/>
          <a:lstStyle>
            <a:lvl1pPr marL="292608" indent="-292608">
              <a:spcBef>
                <a:spcPts val="2400"/>
              </a:spcBef>
              <a:buClr>
                <a:srgbClr val="154780"/>
              </a:buClr>
              <a:buSzPct val="80000"/>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spcBef>
                <a:spcPts val="0"/>
              </a:spcBef>
              <a:buClr>
                <a:srgbClr val="154780"/>
              </a:buClr>
              <a:buSzPct val="80000"/>
              <a:buFont typeface="Arial" panose="020B0604020202020204" pitchFamily="34" charset="0"/>
              <a:buChar char="►"/>
              <a:defRPr sz="1800"/>
            </a:lvl2pPr>
            <a:lvl3pPr marL="803275" indent="-230188">
              <a:spcBef>
                <a:spcPts val="0"/>
              </a:spcBef>
              <a:buClr>
                <a:srgbClr val="154780"/>
              </a:buClr>
              <a:buFont typeface="Arial" panose="020B0604020202020204" pitchFamily="34" charset="0"/>
              <a:buChar char="●"/>
              <a:tabLst/>
              <a:defRPr sz="18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9" name="Source"/>
          <p:cNvSpPr>
            <a:spLocks noGrp="1"/>
          </p:cNvSpPr>
          <p:nvPr>
            <p:ph idx="15" hasCustomPrompt="1"/>
            <p:custDataLst>
              <p:tags r:id="rId1"/>
            </p:custDataLst>
          </p:nvPr>
        </p:nvSpPr>
        <p:spPr>
          <a:xfrm>
            <a:off x="2600960" y="4784089"/>
            <a:ext cx="5750560"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extLst>
      <p:ext uri="{BB962C8B-B14F-4D97-AF65-F5344CB8AC3E}">
        <p14:creationId xmlns:p14="http://schemas.microsoft.com/office/powerpoint/2010/main" val="1165186517"/>
      </p:ext>
    </p:extLst>
  </p:cSld>
  <p:clrMapOvr>
    <a:masterClrMapping/>
  </p:clrMapOvr>
  <p:extLst>
    <p:ext uri="{DCECCB84-F9BA-43D5-87BE-67443E8EF086}">
      <p15:sldGuideLst xmlns:p15="http://schemas.microsoft.com/office/powerpoint/2012/main">
        <p15:guide id="1" orient="horz" pos="2940" userDrawn="1">
          <p15:clr>
            <a:srgbClr val="FBAE40"/>
          </p15:clr>
        </p15:guide>
        <p15:guide id="2" pos="3674" userDrawn="1">
          <p15:clr>
            <a:srgbClr val="FBAE40"/>
          </p15:clr>
        </p15:guide>
        <p15:guide id="3" orient="horz" pos="84" userDrawn="1">
          <p15:clr>
            <a:srgbClr val="FBAE40"/>
          </p15:clr>
        </p15:guide>
        <p15:guide id="4" pos="1632" userDrawn="1">
          <p15:clr>
            <a:srgbClr val="FBAE40"/>
          </p15:clr>
        </p15:guide>
        <p15:guide id="5" pos="5664"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ertical quot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add title</a:t>
            </a:r>
          </a:p>
        </p:txBody>
      </p:sp>
      <p:sp>
        <p:nvSpPr>
          <p:cNvPr id="8" name="Text Placeholder 1"/>
          <p:cNvSpPr>
            <a:spLocks noGrp="1"/>
          </p:cNvSpPr>
          <p:nvPr>
            <p:ph type="body" sz="quarter" idx="11" hasCustomPrompt="1"/>
          </p:nvPr>
        </p:nvSpPr>
        <p:spPr>
          <a:xfrm>
            <a:off x="2600960" y="159477"/>
            <a:ext cx="6390641" cy="4507774"/>
          </a:xfrm>
          <a:prstGeom prst="rect">
            <a:avLst/>
          </a:prstGeom>
          <a:ln>
            <a:noFill/>
            <a:prstDash val="sysDash"/>
          </a:ln>
        </p:spPr>
        <p:txBody>
          <a:bodyPr vert="horz" anchor="ctr"/>
          <a:lstStyle>
            <a:lvl1pPr marL="0" indent="0">
              <a:buNone/>
              <a:defRPr sz="1800">
                <a:latin typeface="Times New Roman"/>
                <a:cs typeface="Times New Roman"/>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quote</a:t>
            </a:r>
          </a:p>
        </p:txBody>
      </p:sp>
      <p:sp>
        <p:nvSpPr>
          <p:cNvPr id="9" name="Source"/>
          <p:cNvSpPr>
            <a:spLocks noGrp="1"/>
          </p:cNvSpPr>
          <p:nvPr>
            <p:ph idx="15" hasCustomPrompt="1"/>
            <p:custDataLst>
              <p:tags r:id="rId1"/>
            </p:custDataLst>
          </p:nvPr>
        </p:nvSpPr>
        <p:spPr>
          <a:xfrm>
            <a:off x="2600960" y="4784089"/>
            <a:ext cx="5750560"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extLst>
      <p:ext uri="{BB962C8B-B14F-4D97-AF65-F5344CB8AC3E}">
        <p14:creationId xmlns:p14="http://schemas.microsoft.com/office/powerpoint/2010/main" val="1583714183"/>
      </p:ext>
    </p:extLst>
  </p:cSld>
  <p:clrMapOvr>
    <a:masterClrMapping/>
  </p:clrMapOvr>
  <p:extLst>
    <p:ext uri="{DCECCB84-F9BA-43D5-87BE-67443E8EF086}">
      <p15:sldGuideLst xmlns:p15="http://schemas.microsoft.com/office/powerpoint/2012/main">
        <p15:guide id="1" orient="horz" pos="2940" userDrawn="1">
          <p15:clr>
            <a:srgbClr val="FBAE40"/>
          </p15:clr>
        </p15:guide>
        <p15:guide id="2" pos="2880" userDrawn="1">
          <p15:clr>
            <a:srgbClr val="FBAE40"/>
          </p15:clr>
        </p15:guide>
        <p15:guide id="3" orient="horz" pos="84" userDrawn="1">
          <p15:clr>
            <a:srgbClr val="FBAE40"/>
          </p15:clr>
        </p15:guide>
        <p15:guide id="4" pos="5664" userDrawn="1">
          <p15:clr>
            <a:srgbClr val="FBAE40"/>
          </p15:clr>
        </p15:guide>
        <p15:guide id="5" pos="1632"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four boxes">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add title</a:t>
            </a:r>
          </a:p>
        </p:txBody>
      </p:sp>
      <p:sp>
        <p:nvSpPr>
          <p:cNvPr id="18" name="Content Placeholder 1"/>
          <p:cNvSpPr>
            <a:spLocks noGrp="1"/>
          </p:cNvSpPr>
          <p:nvPr>
            <p:ph idx="26" hasCustomPrompt="1"/>
          </p:nvPr>
        </p:nvSpPr>
        <p:spPr>
          <a:xfrm>
            <a:off x="2600960" y="133349"/>
            <a:ext cx="3137409" cy="2212497"/>
          </a:xfrm>
          <a:prstGeom prst="rect">
            <a:avLst/>
          </a:prstGeom>
          <a:ln w="9525" cmpd="sng">
            <a:noFill/>
          </a:ln>
        </p:spPr>
        <p:txBody>
          <a:bodyPr/>
          <a:lstStyle>
            <a:lvl1pPr marL="292608" indent="-292608">
              <a:spcBef>
                <a:spcPts val="2400"/>
              </a:spcBef>
              <a:buClr>
                <a:srgbClr val="154780"/>
              </a:buClr>
              <a:buSzPct val="80000"/>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spcBef>
                <a:spcPts val="0"/>
              </a:spcBef>
              <a:buClr>
                <a:srgbClr val="154780"/>
              </a:buClr>
              <a:buSzPct val="80000"/>
              <a:buFont typeface="Arial" panose="020B0604020202020204" pitchFamily="34" charset="0"/>
              <a:buChar char="►"/>
              <a:defRPr sz="1800"/>
            </a:lvl2pPr>
            <a:lvl3pPr marL="865188" indent="-292100">
              <a:spcBef>
                <a:spcPts val="0"/>
              </a:spcBef>
              <a:buClr>
                <a:srgbClr val="154780"/>
              </a:buClr>
              <a:buFont typeface="Arial" panose="020B0604020202020204" pitchFamily="34" charset="0"/>
              <a:buChar char="●"/>
              <a:tabLst/>
              <a:defRPr sz="18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9" name="Content Placeholder 1"/>
          <p:cNvSpPr>
            <a:spLocks noGrp="1"/>
          </p:cNvSpPr>
          <p:nvPr>
            <p:ph idx="27" hasCustomPrompt="1"/>
          </p:nvPr>
        </p:nvSpPr>
        <p:spPr>
          <a:xfrm>
            <a:off x="2600960" y="2454753"/>
            <a:ext cx="3137409" cy="2212497"/>
          </a:xfrm>
          <a:prstGeom prst="rect">
            <a:avLst/>
          </a:prstGeom>
          <a:ln w="9525" cmpd="sng">
            <a:noFill/>
          </a:ln>
        </p:spPr>
        <p:txBody>
          <a:bodyPr/>
          <a:lstStyle>
            <a:lvl1pPr marL="292608" indent="-292608">
              <a:spcBef>
                <a:spcPts val="2400"/>
              </a:spcBef>
              <a:buClr>
                <a:srgbClr val="154780"/>
              </a:buClr>
              <a:buSzPct val="80000"/>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spcBef>
                <a:spcPts val="0"/>
              </a:spcBef>
              <a:buClr>
                <a:srgbClr val="154780"/>
              </a:buClr>
              <a:buSzPct val="80000"/>
              <a:buFont typeface="Arial" panose="020B0604020202020204" pitchFamily="34" charset="0"/>
              <a:buChar char="►"/>
              <a:defRPr sz="1800"/>
            </a:lvl2pPr>
            <a:lvl3pPr marL="865188" indent="-292100">
              <a:spcBef>
                <a:spcPts val="0"/>
              </a:spcBef>
              <a:buClr>
                <a:srgbClr val="154780"/>
              </a:buClr>
              <a:buFont typeface="Arial" panose="020B0604020202020204" pitchFamily="34" charset="0"/>
              <a:buChar char="●"/>
              <a:tabLst/>
              <a:defRPr sz="18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7" name="Content Placeholder 1"/>
          <p:cNvSpPr>
            <a:spLocks noGrp="1"/>
          </p:cNvSpPr>
          <p:nvPr>
            <p:ph idx="25" hasCustomPrompt="1"/>
          </p:nvPr>
        </p:nvSpPr>
        <p:spPr>
          <a:xfrm>
            <a:off x="5854191" y="133350"/>
            <a:ext cx="3137409" cy="2212497"/>
          </a:xfrm>
          <a:prstGeom prst="rect">
            <a:avLst/>
          </a:prstGeom>
          <a:ln w="9525" cmpd="sng">
            <a:noFill/>
          </a:ln>
        </p:spPr>
        <p:txBody>
          <a:bodyPr/>
          <a:lstStyle>
            <a:lvl1pPr marL="292608" indent="-292608">
              <a:spcBef>
                <a:spcPts val="2400"/>
              </a:spcBef>
              <a:buClr>
                <a:srgbClr val="154780"/>
              </a:buClr>
              <a:buSzPct val="80000"/>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spcBef>
                <a:spcPts val="0"/>
              </a:spcBef>
              <a:buClr>
                <a:srgbClr val="154780"/>
              </a:buClr>
              <a:buSzPct val="80000"/>
              <a:buFont typeface="Arial" panose="020B0604020202020204" pitchFamily="34" charset="0"/>
              <a:buChar char="►"/>
              <a:defRPr sz="1800"/>
            </a:lvl2pPr>
            <a:lvl3pPr marL="865188" indent="-292100">
              <a:spcBef>
                <a:spcPts val="0"/>
              </a:spcBef>
              <a:buClr>
                <a:srgbClr val="154780"/>
              </a:buClr>
              <a:buFont typeface="Arial" panose="020B0604020202020204" pitchFamily="34" charset="0"/>
              <a:buChar char="●"/>
              <a:tabLst/>
              <a:defRPr sz="18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3" name="Content Placeholder 1"/>
          <p:cNvSpPr>
            <a:spLocks noGrp="1"/>
          </p:cNvSpPr>
          <p:nvPr>
            <p:ph idx="24" hasCustomPrompt="1"/>
          </p:nvPr>
        </p:nvSpPr>
        <p:spPr>
          <a:xfrm>
            <a:off x="5854191" y="2454754"/>
            <a:ext cx="3137409" cy="2212497"/>
          </a:xfrm>
          <a:prstGeom prst="rect">
            <a:avLst/>
          </a:prstGeom>
          <a:ln w="9525" cmpd="sng">
            <a:noFill/>
          </a:ln>
        </p:spPr>
        <p:txBody>
          <a:bodyPr/>
          <a:lstStyle>
            <a:lvl1pPr marL="292608" indent="-292608">
              <a:spcBef>
                <a:spcPts val="2400"/>
              </a:spcBef>
              <a:buClr>
                <a:srgbClr val="154780"/>
              </a:buClr>
              <a:buSzPct val="80000"/>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spcBef>
                <a:spcPts val="0"/>
              </a:spcBef>
              <a:buClr>
                <a:srgbClr val="154780"/>
              </a:buClr>
              <a:buSzPct val="80000"/>
              <a:buFont typeface="Arial" panose="020B0604020202020204" pitchFamily="34" charset="0"/>
              <a:buChar char="►"/>
              <a:defRPr sz="1800"/>
            </a:lvl2pPr>
            <a:lvl3pPr marL="865188" indent="-292100">
              <a:spcBef>
                <a:spcPts val="0"/>
              </a:spcBef>
              <a:buClr>
                <a:srgbClr val="154780"/>
              </a:buClr>
              <a:buFont typeface="Arial" panose="020B0604020202020204" pitchFamily="34" charset="0"/>
              <a:buChar char="●"/>
              <a:tabLst/>
              <a:defRPr sz="18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8" name="Source"/>
          <p:cNvSpPr>
            <a:spLocks noGrp="1"/>
          </p:cNvSpPr>
          <p:nvPr>
            <p:ph idx="15" hasCustomPrompt="1"/>
            <p:custDataLst>
              <p:tags r:id="rId1"/>
            </p:custDataLst>
          </p:nvPr>
        </p:nvSpPr>
        <p:spPr>
          <a:xfrm>
            <a:off x="2600960" y="4784089"/>
            <a:ext cx="5750560"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guide id="3" pos="3672" userDrawn="1">
          <p15:clr>
            <a:srgbClr val="FBAE40"/>
          </p15:clr>
        </p15:guide>
        <p15:guide id="4" pos="5664" userDrawn="1">
          <p15:clr>
            <a:srgbClr val="FBAE40"/>
          </p15:clr>
        </p15:guide>
        <p15:guide id="5" pos="1632" userDrawn="1">
          <p15:clr>
            <a:srgbClr val="FBAE40"/>
          </p15:clr>
        </p15:guide>
        <p15:guide id="6" orient="horz" pos="84" userDrawn="1">
          <p15:clr>
            <a:srgbClr val="FBAE40"/>
          </p15:clr>
        </p15:guide>
        <p15:guide id="7" orient="horz" pos="2940" userDrawn="1">
          <p15:clr>
            <a:srgbClr val="FBAE40"/>
          </p15:clr>
        </p15:guide>
        <p15:guide id="8" orient="horz" pos="1476"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unusual quote">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162624" y="4021455"/>
            <a:ext cx="8828976" cy="459105"/>
          </a:xfrm>
        </p:spPr>
        <p:txBody>
          <a:bodyPr/>
          <a:lstStyle/>
          <a:p>
            <a:r>
              <a:rPr lang="en-US" dirty="0"/>
              <a:t>Click to add title</a:t>
            </a:r>
          </a:p>
        </p:txBody>
      </p:sp>
      <p:sp>
        <p:nvSpPr>
          <p:cNvPr id="8" name="Text Placeholder 1"/>
          <p:cNvSpPr>
            <a:spLocks noGrp="1"/>
          </p:cNvSpPr>
          <p:nvPr>
            <p:ph type="body" sz="quarter" idx="10" hasCustomPrompt="1"/>
          </p:nvPr>
        </p:nvSpPr>
        <p:spPr>
          <a:xfrm>
            <a:off x="153034" y="133350"/>
            <a:ext cx="8838566" cy="3716973"/>
          </a:xfrm>
          <a:prstGeom prst="rect">
            <a:avLst/>
          </a:prstGeom>
          <a:ln>
            <a:noFill/>
            <a:prstDash val="sysDash"/>
          </a:ln>
        </p:spPr>
        <p:txBody>
          <a:bodyPr vert="horz" anchor="ctr"/>
          <a:lstStyle>
            <a:lvl1pPr marL="0" indent="0">
              <a:buNone/>
              <a:defRPr sz="1800">
                <a:latin typeface="Times New Roman"/>
                <a:cs typeface="Times New Roman"/>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Click to add quote</a:t>
            </a:r>
          </a:p>
        </p:txBody>
      </p:sp>
      <p:sp>
        <p:nvSpPr>
          <p:cNvPr id="7" name="Footer Placeholder 2"/>
          <p:cNvSpPr>
            <a:spLocks noGrp="1"/>
          </p:cNvSpPr>
          <p:nvPr>
            <p:ph type="ftr" sz="quarter" idx="3"/>
          </p:nvPr>
        </p:nvSpPr>
        <p:spPr>
          <a:xfrm>
            <a:off x="162623" y="4767263"/>
            <a:ext cx="8592493" cy="274637"/>
          </a:xfrm>
          <a:prstGeom prst="rect">
            <a:avLst/>
          </a:prstGeom>
        </p:spPr>
        <p:txBody>
          <a:bodyPr vert="horz" lIns="0" tIns="0" rIns="0" bIns="0" rtlCol="0" anchor="b"/>
          <a:lstStyle>
            <a:lvl1pPr algn="l">
              <a:defRPr sz="1200">
                <a:solidFill>
                  <a:schemeClr val="bg1"/>
                </a:solidFill>
              </a:defRPr>
            </a:lvl1pPr>
          </a:lstStyle>
          <a:p>
            <a:r>
              <a:rPr lang="en-US" dirty="0"/>
              <a:t>Click to add source information</a:t>
            </a:r>
          </a:p>
        </p:txBody>
      </p:sp>
    </p:spTree>
    <p:extLst>
      <p:ext uri="{BB962C8B-B14F-4D97-AF65-F5344CB8AC3E}">
        <p14:creationId xmlns:p14="http://schemas.microsoft.com/office/powerpoint/2010/main" val="1200776836"/>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96" userDrawn="1">
          <p15:clr>
            <a:srgbClr val="FBAE40"/>
          </p15:clr>
        </p15:guide>
        <p15:guide id="3" pos="2880" userDrawn="1">
          <p15:clr>
            <a:srgbClr val="FBAE40"/>
          </p15:clr>
        </p15:guide>
        <p15:guide id="4" pos="5664" userDrawn="1">
          <p15:clr>
            <a:srgbClr val="FBAE40"/>
          </p15:clr>
        </p15:guide>
        <p15:guide id="5" orient="horz" pos="84"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unusual bulle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2624" y="4021455"/>
            <a:ext cx="8828976" cy="459105"/>
          </a:xfrm>
        </p:spPr>
        <p:txBody>
          <a:bodyPr/>
          <a:lstStyle/>
          <a:p>
            <a:r>
              <a:rPr lang="en-US" dirty="0"/>
              <a:t>Click to add title</a:t>
            </a:r>
          </a:p>
        </p:txBody>
      </p:sp>
      <p:sp>
        <p:nvSpPr>
          <p:cNvPr id="3" name="Content Placeholder 1"/>
          <p:cNvSpPr>
            <a:spLocks noGrp="1"/>
          </p:cNvSpPr>
          <p:nvPr>
            <p:ph idx="1" hasCustomPrompt="1"/>
          </p:nvPr>
        </p:nvSpPr>
        <p:spPr>
          <a:xfrm>
            <a:off x="152400" y="95250"/>
            <a:ext cx="8839200" cy="3771900"/>
          </a:xfrm>
          <a:prstGeom prst="rect">
            <a:avLst/>
          </a:prstGeom>
          <a:ln w="9525" cmpd="sng">
            <a:noFill/>
          </a:ln>
        </p:spPr>
        <p:txBody>
          <a:bodyPr/>
          <a:lstStyle>
            <a:lvl1pPr marL="292608" indent="-292608">
              <a:spcBef>
                <a:spcPts val="2400"/>
              </a:spcBef>
              <a:buClr>
                <a:srgbClr val="154780"/>
              </a:buClr>
              <a:buSzPct val="80000"/>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spcBef>
                <a:spcPts val="0"/>
              </a:spcBef>
              <a:buClr>
                <a:srgbClr val="154780"/>
              </a:buClr>
              <a:buSzPct val="80000"/>
              <a:buFont typeface="Arial" panose="020B0604020202020204" pitchFamily="34" charset="0"/>
              <a:buChar char="►"/>
              <a:defRPr sz="1800"/>
            </a:lvl2pPr>
            <a:lvl3pPr marL="865188" indent="-292100">
              <a:spcBef>
                <a:spcPts val="0"/>
              </a:spcBef>
              <a:buClr>
                <a:srgbClr val="154780"/>
              </a:buClr>
              <a:buFont typeface="Arial" panose="020B0604020202020204" pitchFamily="34" charset="0"/>
              <a:buChar char="●"/>
              <a:tabLst/>
              <a:defRPr sz="18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5" name="Footer Placeholder 2"/>
          <p:cNvSpPr>
            <a:spLocks noGrp="1"/>
          </p:cNvSpPr>
          <p:nvPr>
            <p:ph type="ftr" sz="quarter" idx="3"/>
          </p:nvPr>
        </p:nvSpPr>
        <p:spPr>
          <a:xfrm>
            <a:off x="162623" y="4767263"/>
            <a:ext cx="8592493" cy="274637"/>
          </a:xfrm>
          <a:prstGeom prst="rect">
            <a:avLst/>
          </a:prstGeom>
        </p:spPr>
        <p:txBody>
          <a:bodyPr vert="horz" lIns="0" tIns="0" rIns="0" bIns="0" rtlCol="0" anchor="b"/>
          <a:lstStyle>
            <a:lvl1pPr algn="l">
              <a:defRPr sz="1200">
                <a:solidFill>
                  <a:schemeClr val="bg1"/>
                </a:solidFill>
              </a:defRPr>
            </a:lvl1pPr>
          </a:lstStyle>
          <a:p>
            <a:r>
              <a:rPr lang="en-US" dirty="0"/>
              <a:t>Click to add source information</a:t>
            </a:r>
          </a:p>
        </p:txBody>
      </p:sp>
    </p:spTree>
    <p:extLst>
      <p:ext uri="{BB962C8B-B14F-4D97-AF65-F5344CB8AC3E}">
        <p14:creationId xmlns:p14="http://schemas.microsoft.com/office/powerpoint/2010/main" val="754756521"/>
      </p:ext>
    </p:extLst>
  </p:cSld>
  <p:clrMapOvr>
    <a:masterClrMapping/>
  </p:clrMapOvr>
  <p:extLst>
    <p:ext uri="{DCECCB84-F9BA-43D5-87BE-67443E8EF086}">
      <p15:sldGuideLst xmlns:p15="http://schemas.microsoft.com/office/powerpoint/2012/main">
        <p15:guide id="1" orient="horz" pos="1624" userDrawn="1">
          <p15:clr>
            <a:srgbClr val="FBAE40"/>
          </p15:clr>
        </p15:guide>
        <p15:guide id="2" pos="2880" userDrawn="1">
          <p15:clr>
            <a:srgbClr val="FBAE40"/>
          </p15:clr>
        </p15:guide>
        <p15:guide id="3" orient="horz" pos="60" userDrawn="1">
          <p15:clr>
            <a:srgbClr val="FBAE40"/>
          </p15:clr>
        </p15:guide>
        <p15:guide id="4" pos="96" userDrawn="1">
          <p15:clr>
            <a:srgbClr val="FBAE40"/>
          </p15:clr>
        </p15:guide>
        <p15:guide id="5" pos="5664" userDrawn="1">
          <p15:clr>
            <a:srgbClr val="FBAE40"/>
          </p15:clr>
        </p15:guide>
        <p15:guide id="6" orient="horz" pos="243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p:bg>
      <p:bgPr>
        <a:solidFill>
          <a:srgbClr val="154780"/>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256682" y="3258502"/>
            <a:ext cx="4886325" cy="1293177"/>
          </a:xfrm>
        </p:spPr>
        <p:txBody>
          <a:bodyPr anchor="t">
            <a:normAutofit/>
          </a:bodyPr>
          <a:lstStyle>
            <a:lvl1pPr>
              <a:defRPr sz="2200">
                <a:solidFill>
                  <a:srgbClr val="FFE0B3"/>
                </a:solidFill>
              </a:defRPr>
            </a:lvl1pPr>
          </a:lstStyle>
          <a:p>
            <a:r>
              <a:rPr lang="en-US" dirty="0"/>
              <a:t>Click to add section title</a:t>
            </a:r>
          </a:p>
        </p:txBody>
      </p:sp>
      <p:sp>
        <p:nvSpPr>
          <p:cNvPr id="6" name="Rectangle 5"/>
          <p:cNvSpPr/>
          <p:nvPr userDrawn="1"/>
        </p:nvSpPr>
        <p:spPr>
          <a:xfrm>
            <a:off x="98216" y="4648895"/>
            <a:ext cx="8964504" cy="369332"/>
          </a:xfrm>
          <a:prstGeom prst="rect">
            <a:avLst/>
          </a:prstGeom>
        </p:spPr>
        <p:txBody>
          <a:bodyPr wrap="square" lIns="0" tIns="0" rIns="0" bIns="0">
            <a:spAutoFit/>
          </a:bodyPr>
          <a:lstStyle/>
          <a:p>
            <a:pPr algn="ctr"/>
            <a:r>
              <a:rPr lang="en-US" sz="1200" kern="1200" dirty="0">
                <a:solidFill>
                  <a:schemeClr val="bg1"/>
                </a:solidFill>
                <a:latin typeface="Calibri" charset="0"/>
                <a:ea typeface="ＭＳ Ｐゴシック" pitchFamily="-1" charset="-128"/>
                <a:cs typeface="Calibri Light"/>
              </a:rPr>
              <a:t>The material in this video is subject to the copyright of the owners of the material and is being provided for educational purposes</a:t>
            </a:r>
            <a:r>
              <a:rPr lang="en-US" sz="1200" kern="1200" baseline="0" dirty="0">
                <a:solidFill>
                  <a:schemeClr val="bg1"/>
                </a:solidFill>
                <a:latin typeface="Calibri" charset="0"/>
                <a:ea typeface="ＭＳ Ｐゴシック" pitchFamily="-1" charset="-128"/>
                <a:cs typeface="Calibri Light"/>
              </a:rPr>
              <a:t> </a:t>
            </a:r>
            <a:r>
              <a:rPr lang="en-US" sz="1200" kern="1200" dirty="0">
                <a:solidFill>
                  <a:schemeClr val="bg1"/>
                </a:solidFill>
                <a:latin typeface="Calibri" charset="0"/>
                <a:ea typeface="ＭＳ Ｐゴシック" pitchFamily="-1" charset="-128"/>
                <a:cs typeface="Calibri Light"/>
              </a:rPr>
              <a:t>under</a:t>
            </a:r>
            <a:br>
              <a:rPr lang="en-US" sz="1200" kern="1200" dirty="0">
                <a:solidFill>
                  <a:schemeClr val="bg1"/>
                </a:solidFill>
                <a:latin typeface="Calibri" charset="0"/>
                <a:ea typeface="ＭＳ Ｐゴシック" pitchFamily="-1" charset="-128"/>
                <a:cs typeface="Calibri Light"/>
              </a:rPr>
            </a:br>
            <a:r>
              <a:rPr lang="en-US" sz="1200" kern="1200" dirty="0">
                <a:solidFill>
                  <a:schemeClr val="bg1"/>
                </a:solidFill>
                <a:latin typeface="Calibri" charset="0"/>
                <a:ea typeface="ＭＳ Ｐゴシック" pitchFamily="-1" charset="-128"/>
                <a:cs typeface="Calibri Light"/>
              </a:rPr>
              <a:t>rules of fair use for registered students in this course only. No additional copies of the copyrighted work may be made or distributed.</a:t>
            </a:r>
            <a:endParaRPr lang="en-US" sz="1200" dirty="0">
              <a:solidFill>
                <a:schemeClr val="bg1"/>
              </a:solidFill>
              <a:latin typeface="Calibri" charset="0"/>
              <a:cs typeface="Calibri Light"/>
            </a:endParaRPr>
          </a:p>
        </p:txBody>
      </p:sp>
      <p:cxnSp>
        <p:nvCxnSpPr>
          <p:cNvPr id="10" name="Straight Connector 1"/>
          <p:cNvCxnSpPr>
            <a:cxnSpLocks noChangeShapeType="1"/>
          </p:cNvCxnSpPr>
          <p:nvPr userDrawn="1"/>
        </p:nvCxnSpPr>
        <p:spPr bwMode="auto">
          <a:xfrm>
            <a:off x="256682" y="3165475"/>
            <a:ext cx="4910138" cy="1588"/>
          </a:xfrm>
          <a:prstGeom prst="line">
            <a:avLst/>
          </a:prstGeom>
          <a:noFill/>
          <a:ln w="9525">
            <a:solidFill>
              <a:srgbClr val="FFFFFF"/>
            </a:solidFill>
            <a:round/>
            <a:headEnd type="none" w="sm" len="sm"/>
            <a:tailEnd type="none" w="sm" len="sm"/>
          </a:ln>
        </p:spPr>
      </p:cxnSp>
      <p:pic>
        <p:nvPicPr>
          <p:cNvPr id="7" name="Picture 6" descr="JHU logo with text: Johns Hopkins University"/>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208"/>
            <a:ext cx="2676957" cy="1624392"/>
          </a:xfrm>
          <a:prstGeom prst="rect">
            <a:avLst/>
          </a:prstGeom>
        </p:spPr>
      </p:pic>
      <p:pic>
        <p:nvPicPr>
          <p:cNvPr id="8" name="Picture 7" descr="Watermark of Johns Hopkins University shield logo."/>
          <p:cNvPicPr>
            <a:picLocks noChangeAspect="1"/>
          </p:cNvPicPr>
          <p:nvPr userDrawn="1"/>
        </p:nvPicPr>
        <p:blipFill>
          <a:blip r:embed="rId3"/>
          <a:stretch>
            <a:fillRect/>
          </a:stretch>
        </p:blipFill>
        <p:spPr>
          <a:xfrm>
            <a:off x="4885087" y="146879"/>
            <a:ext cx="5394098" cy="5827201"/>
          </a:xfrm>
          <a:prstGeom prst="rect">
            <a:avLst/>
          </a:prstGeom>
        </p:spPr>
      </p:pic>
    </p:spTree>
    <p:extLst>
      <p:ext uri="{BB962C8B-B14F-4D97-AF65-F5344CB8AC3E}">
        <p14:creationId xmlns:p14="http://schemas.microsoft.com/office/powerpoint/2010/main" val="19146627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one liner">
    <p:bg>
      <p:bgPr>
        <a:solidFill>
          <a:srgbClr val="15478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1604" y="2348547"/>
            <a:ext cx="8839200" cy="459105"/>
          </a:xfrm>
        </p:spPr>
        <p:txBody>
          <a:bodyPr>
            <a:normAutofit/>
          </a:bodyPr>
          <a:lstStyle>
            <a:lvl1pPr algn="ctr">
              <a:defRPr sz="2400" b="1"/>
            </a:lvl1pPr>
          </a:lstStyle>
          <a:p>
            <a:r>
              <a:rPr lang="en-US" dirty="0"/>
              <a:t>Click to edit Master title style</a:t>
            </a:r>
          </a:p>
        </p:txBody>
      </p:sp>
      <p:sp>
        <p:nvSpPr>
          <p:cNvPr id="5" name="Footer Placeholder 2"/>
          <p:cNvSpPr>
            <a:spLocks noGrp="1"/>
          </p:cNvSpPr>
          <p:nvPr>
            <p:ph type="ftr" sz="quarter" idx="3"/>
          </p:nvPr>
        </p:nvSpPr>
        <p:spPr>
          <a:xfrm>
            <a:off x="162623" y="4767263"/>
            <a:ext cx="8592493" cy="274637"/>
          </a:xfrm>
          <a:prstGeom prst="rect">
            <a:avLst/>
          </a:prstGeom>
        </p:spPr>
        <p:txBody>
          <a:bodyPr vert="horz" lIns="0" tIns="0" rIns="0" bIns="0" rtlCol="0" anchor="b"/>
          <a:lstStyle>
            <a:lvl1pPr algn="l">
              <a:defRPr sz="1200">
                <a:solidFill>
                  <a:schemeClr val="bg1"/>
                </a:solidFill>
              </a:defRPr>
            </a:lvl1pPr>
          </a:lstStyle>
          <a:p>
            <a:r>
              <a:rPr lang="en-US" dirty="0"/>
              <a:t>Click to add source information</a:t>
            </a:r>
          </a:p>
        </p:txBody>
      </p:sp>
    </p:spTree>
  </p:cSld>
  <p:clrMapOvr>
    <a:masterClrMapping/>
  </p:clrMapOvr>
  <p:extLst>
    <p:ext uri="{DCECCB84-F9BA-43D5-87BE-67443E8EF086}">
      <p15:sldGuideLst xmlns:p15="http://schemas.microsoft.com/office/powerpoint/2012/main">
        <p15:guide id="1" orient="horz" pos="1624">
          <p15:clr>
            <a:srgbClr val="FBAE40"/>
          </p15:clr>
        </p15:guide>
        <p15:guide id="2" pos="2880">
          <p15:clr>
            <a:srgbClr val="FBAE40"/>
          </p15:clr>
        </p15:guide>
        <p15:guide id="3" orient="horz" pos="60">
          <p15:clr>
            <a:srgbClr val="FBAE40"/>
          </p15:clr>
        </p15:guide>
        <p15:guide id="4" pos="96">
          <p15:clr>
            <a:srgbClr val="FBAE40"/>
          </p15:clr>
        </p15:guide>
        <p15:guide id="5" pos="5664">
          <p15:clr>
            <a:srgbClr val="FBAE40"/>
          </p15:clr>
        </p15:guide>
        <p15:guide id="6" orient="horz" pos="2436">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not a layout">
    <p:bg>
      <p:bgPr>
        <a:solidFill>
          <a:srgbClr val="15478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1604" y="1045030"/>
            <a:ext cx="8839200" cy="3066140"/>
          </a:xfrm>
          <a:ln>
            <a:noFill/>
          </a:ln>
        </p:spPr>
        <p:txBody>
          <a:bodyPr>
            <a:noAutofit/>
          </a:bodyPr>
          <a:lstStyle>
            <a:lvl1pPr algn="ctr">
              <a:defRPr sz="1800" b="0" baseline="0"/>
            </a:lvl1pPr>
          </a:lstStyle>
          <a:p>
            <a:pPr algn="ctr"/>
            <a:r>
              <a:rPr lang="en-US" sz="3200" dirty="0">
                <a:solidFill>
                  <a:schemeClr val="bg1"/>
                </a:solidFill>
              </a:rPr>
              <a:t>THIS SLIDE IS FOR NOTICE ONLY</a:t>
            </a:r>
            <a:br>
              <a:rPr lang="en-US" sz="3200" dirty="0">
                <a:solidFill>
                  <a:schemeClr val="bg1"/>
                </a:solidFill>
              </a:rPr>
            </a:br>
            <a:r>
              <a:rPr lang="en-US" sz="2000" dirty="0">
                <a:solidFill>
                  <a:schemeClr val="bg1"/>
                </a:solidFill>
              </a:rPr>
              <a:t>and is not intended to be used in a presentation</a:t>
            </a:r>
            <a:br>
              <a:rPr lang="en-US" sz="2000" dirty="0">
                <a:solidFill>
                  <a:schemeClr val="bg1"/>
                </a:solidFill>
              </a:rPr>
            </a:br>
            <a:br>
              <a:rPr lang="en-US" dirty="0">
                <a:solidFill>
                  <a:schemeClr val="bg1"/>
                </a:solidFill>
              </a:rPr>
            </a:br>
            <a:r>
              <a:rPr lang="en-US" dirty="0">
                <a:solidFill>
                  <a:schemeClr val="bg1"/>
                </a:solidFill>
              </a:rPr>
              <a:t>This</a:t>
            </a:r>
            <a:r>
              <a:rPr lang="en-US" baseline="0" dirty="0">
                <a:solidFill>
                  <a:schemeClr val="bg1"/>
                </a:solidFill>
              </a:rPr>
              <a:t> PowerPoint Template was developed by:</a:t>
            </a:r>
            <a:br>
              <a:rPr lang="en-US" baseline="0" dirty="0">
                <a:solidFill>
                  <a:schemeClr val="bg1"/>
                </a:solidFill>
              </a:rPr>
            </a:br>
            <a:r>
              <a:rPr lang="en-US" i="1" baseline="0" dirty="0">
                <a:solidFill>
                  <a:schemeClr val="bg1"/>
                </a:solidFill>
              </a:rPr>
              <a:t>The Center for Teaching and Learning (CTL)</a:t>
            </a:r>
            <a:br>
              <a:rPr lang="en-US" i="1" baseline="0" dirty="0">
                <a:solidFill>
                  <a:schemeClr val="bg1"/>
                </a:solidFill>
              </a:rPr>
            </a:br>
            <a:r>
              <a:rPr lang="en-US" i="1" baseline="0" dirty="0">
                <a:solidFill>
                  <a:schemeClr val="bg1"/>
                </a:solidFill>
              </a:rPr>
              <a:t>Johns Hopkins Bloomberg School of Public Health</a:t>
            </a:r>
            <a:br>
              <a:rPr lang="en-US" i="1" baseline="0" dirty="0">
                <a:solidFill>
                  <a:schemeClr val="bg1"/>
                </a:solidFill>
              </a:rPr>
            </a:br>
            <a:br>
              <a:rPr lang="en-US" i="1" baseline="0" dirty="0">
                <a:solidFill>
                  <a:schemeClr val="bg1"/>
                </a:solidFill>
              </a:rPr>
            </a:br>
            <a:r>
              <a:rPr lang="en-US" dirty="0">
                <a:solidFill>
                  <a:schemeClr val="bg1"/>
                </a:solidFill>
              </a:rPr>
              <a:t>Last</a:t>
            </a:r>
            <a:r>
              <a:rPr lang="en-US" baseline="0" dirty="0">
                <a:solidFill>
                  <a:schemeClr val="bg1"/>
                </a:solidFill>
              </a:rPr>
              <a:t> modified: 21 September 2017</a:t>
            </a:r>
            <a:endParaRPr lang="en-US" dirty="0">
              <a:solidFill>
                <a:schemeClr val="bg1"/>
              </a:solidFill>
            </a:endParaRPr>
          </a:p>
        </p:txBody>
      </p:sp>
      <p:sp>
        <p:nvSpPr>
          <p:cNvPr id="5" name="Footer Placeholder 2"/>
          <p:cNvSpPr>
            <a:spLocks noGrp="1"/>
          </p:cNvSpPr>
          <p:nvPr>
            <p:ph type="ftr" sz="quarter" idx="3"/>
          </p:nvPr>
        </p:nvSpPr>
        <p:spPr>
          <a:xfrm>
            <a:off x="162623" y="4767263"/>
            <a:ext cx="8592493" cy="274637"/>
          </a:xfrm>
          <a:prstGeom prst="rect">
            <a:avLst/>
          </a:prstGeom>
        </p:spPr>
        <p:txBody>
          <a:bodyPr vert="horz" lIns="0" tIns="0" rIns="0" bIns="0" rtlCol="0" anchor="b"/>
          <a:lstStyle>
            <a:lvl1pPr algn="l">
              <a:defRPr sz="1200">
                <a:solidFill>
                  <a:schemeClr val="bg1"/>
                </a:solidFill>
              </a:defRPr>
            </a:lvl1pPr>
          </a:lstStyle>
          <a:p>
            <a:r>
              <a:rPr lang="en-US" dirty="0"/>
              <a:t>Click to add source information</a:t>
            </a:r>
          </a:p>
        </p:txBody>
      </p:sp>
    </p:spTree>
  </p:cSld>
  <p:clrMapOvr>
    <a:masterClrMapping/>
  </p:clrMapOvr>
  <p:extLst>
    <p:ext uri="{DCECCB84-F9BA-43D5-87BE-67443E8EF086}">
      <p15:sldGuideLst xmlns:p15="http://schemas.microsoft.com/office/powerpoint/2012/main">
        <p15:guide id="1" orient="horz" pos="1624">
          <p15:clr>
            <a:srgbClr val="FBAE40"/>
          </p15:clr>
        </p15:guide>
        <p15:guide id="2" pos="2880">
          <p15:clr>
            <a:srgbClr val="FBAE40"/>
          </p15:clr>
        </p15:guide>
        <p15:guide id="3" orient="horz" pos="60">
          <p15:clr>
            <a:srgbClr val="FBAE40"/>
          </p15:clr>
        </p15:guide>
        <p15:guide id="4" pos="96">
          <p15:clr>
            <a:srgbClr val="FBAE40"/>
          </p15:clr>
        </p15:guide>
        <p15:guide id="5" pos="5664">
          <p15:clr>
            <a:srgbClr val="FBAE40"/>
          </p15:clr>
        </p15:guide>
        <p15:guide id="6" orient="horz" pos="243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rmal">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add slide title</a:t>
            </a:r>
          </a:p>
        </p:txBody>
      </p:sp>
      <p:sp>
        <p:nvSpPr>
          <p:cNvPr id="3" name="Content Placeholder 1"/>
          <p:cNvSpPr>
            <a:spLocks noGrp="1"/>
          </p:cNvSpPr>
          <p:nvPr>
            <p:ph idx="1" hasCustomPrompt="1"/>
          </p:nvPr>
        </p:nvSpPr>
        <p:spPr>
          <a:ln>
            <a:noFill/>
          </a:ln>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5" name="Source"/>
          <p:cNvSpPr>
            <a:spLocks noGrp="1"/>
          </p:cNvSpPr>
          <p:nvPr>
            <p:ph idx="11" hasCustomPrompt="1"/>
          </p:nvPr>
        </p:nvSpPr>
        <p:spPr>
          <a:xfrm>
            <a:off x="149313" y="4784089"/>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extLst>
      <p:ext uri="{BB962C8B-B14F-4D97-AF65-F5344CB8AC3E}">
        <p14:creationId xmlns:p14="http://schemas.microsoft.com/office/powerpoint/2010/main" val="1524361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ormal w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add slide title</a:t>
            </a:r>
          </a:p>
        </p:txBody>
      </p:sp>
      <p:sp>
        <p:nvSpPr>
          <p:cNvPr id="3" name="Content Placeholder 1"/>
          <p:cNvSpPr>
            <a:spLocks noGrp="1"/>
          </p:cNvSpPr>
          <p:nvPr>
            <p:ph idx="1" hasCustomPrompt="1"/>
          </p:nvPr>
        </p:nvSpPr>
        <p:spPr>
          <a:xfrm>
            <a:off x="149313" y="1200151"/>
            <a:ext cx="8858161" cy="1664969"/>
          </a:xfrm>
          <a:ln>
            <a:noFill/>
          </a:ln>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6" name="Content Placeholder 2"/>
          <p:cNvSpPr>
            <a:spLocks noGrp="1"/>
          </p:cNvSpPr>
          <p:nvPr>
            <p:ph idx="12" hasCustomPrompt="1"/>
          </p:nvPr>
        </p:nvSpPr>
        <p:spPr>
          <a:xfrm>
            <a:off x="149312" y="2926081"/>
            <a:ext cx="8858161" cy="1664969"/>
          </a:xfrm>
          <a:ln>
            <a:noFill/>
          </a:ln>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5" name="Source"/>
          <p:cNvSpPr>
            <a:spLocks noGrp="1"/>
          </p:cNvSpPr>
          <p:nvPr>
            <p:ph idx="11" hasCustomPrompt="1"/>
          </p:nvPr>
        </p:nvSpPr>
        <p:spPr>
          <a:xfrm>
            <a:off x="149313" y="4784089"/>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extLst>
      <p:ext uri="{BB962C8B-B14F-4D97-AF65-F5344CB8AC3E}">
        <p14:creationId xmlns:p14="http://schemas.microsoft.com/office/powerpoint/2010/main" val="1400517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cked 1">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add slide title</a:t>
            </a:r>
          </a:p>
        </p:txBody>
      </p:sp>
      <p:sp>
        <p:nvSpPr>
          <p:cNvPr id="3" name="Content Placeholder 1"/>
          <p:cNvSpPr>
            <a:spLocks noGrp="1"/>
          </p:cNvSpPr>
          <p:nvPr>
            <p:ph idx="1" hasCustomPrompt="1"/>
          </p:nvPr>
        </p:nvSpPr>
        <p:spPr>
          <a:xfrm>
            <a:off x="149313" y="1200151"/>
            <a:ext cx="4397287" cy="1664969"/>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9" name="Content Placeholder 1"/>
          <p:cNvSpPr>
            <a:spLocks noGrp="1"/>
          </p:cNvSpPr>
          <p:nvPr>
            <p:ph idx="13" hasCustomPrompt="1"/>
          </p:nvPr>
        </p:nvSpPr>
        <p:spPr>
          <a:xfrm>
            <a:off x="4610186" y="1200151"/>
            <a:ext cx="4397287" cy="1664969"/>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6" name="Content Placeholder 2"/>
          <p:cNvSpPr>
            <a:spLocks noGrp="1"/>
          </p:cNvSpPr>
          <p:nvPr>
            <p:ph idx="12" hasCustomPrompt="1"/>
          </p:nvPr>
        </p:nvSpPr>
        <p:spPr>
          <a:xfrm>
            <a:off x="149312" y="2926081"/>
            <a:ext cx="8858161" cy="1664969"/>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5" name="Source"/>
          <p:cNvSpPr>
            <a:spLocks noGrp="1"/>
          </p:cNvSpPr>
          <p:nvPr>
            <p:ph idx="11" hasCustomPrompt="1"/>
          </p:nvPr>
        </p:nvSpPr>
        <p:spPr>
          <a:xfrm>
            <a:off x="149313" y="4784089"/>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acked 2">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add slide title</a:t>
            </a:r>
          </a:p>
        </p:txBody>
      </p:sp>
      <p:sp>
        <p:nvSpPr>
          <p:cNvPr id="3" name="Content Placeholder 1"/>
          <p:cNvSpPr>
            <a:spLocks noGrp="1"/>
          </p:cNvSpPr>
          <p:nvPr>
            <p:ph idx="1" hasCustomPrompt="1"/>
          </p:nvPr>
        </p:nvSpPr>
        <p:spPr>
          <a:xfrm>
            <a:off x="149313" y="1200151"/>
            <a:ext cx="8858161" cy="1664969"/>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6" name="Content Placeholder 2"/>
          <p:cNvSpPr>
            <a:spLocks noGrp="1"/>
          </p:cNvSpPr>
          <p:nvPr>
            <p:ph idx="12" hasCustomPrompt="1"/>
          </p:nvPr>
        </p:nvSpPr>
        <p:spPr>
          <a:xfrm>
            <a:off x="149313" y="2926081"/>
            <a:ext cx="4397288" cy="1664969"/>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0" name="Content Placeholder 2"/>
          <p:cNvSpPr>
            <a:spLocks noGrp="1"/>
          </p:cNvSpPr>
          <p:nvPr>
            <p:ph idx="14" hasCustomPrompt="1"/>
          </p:nvPr>
        </p:nvSpPr>
        <p:spPr>
          <a:xfrm>
            <a:off x="4610186" y="2926081"/>
            <a:ext cx="4397288" cy="1664969"/>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5" name="Source"/>
          <p:cNvSpPr>
            <a:spLocks noGrp="1"/>
          </p:cNvSpPr>
          <p:nvPr>
            <p:ph idx="11" hasCustomPrompt="1"/>
          </p:nvPr>
        </p:nvSpPr>
        <p:spPr>
          <a:xfrm>
            <a:off x="149313" y="4784089"/>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
    <p:bg>
      <p:bgPr>
        <a:solidFill>
          <a:srgbClr val="FFFFFF"/>
        </a:solidFill>
        <a:effectLst/>
      </p:bgPr>
    </p:bg>
    <p:spTree>
      <p:nvGrpSpPr>
        <p:cNvPr id="1" name=""/>
        <p:cNvGrpSpPr/>
        <p:nvPr/>
      </p:nvGrpSpPr>
      <p:grpSpPr>
        <a:xfrm>
          <a:off x="0" y="0"/>
          <a:ext cx="0" cy="0"/>
          <a:chOff x="0" y="0"/>
          <a:chExt cx="0" cy="0"/>
        </a:xfrm>
      </p:grpSpPr>
      <p:sp>
        <p:nvSpPr>
          <p:cNvPr id="16" name="Title 1"/>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8" name="Content Placeholder 1"/>
          <p:cNvSpPr>
            <a:spLocks noGrp="1"/>
          </p:cNvSpPr>
          <p:nvPr>
            <p:ph idx="13" hasCustomPrompt="1"/>
          </p:nvPr>
        </p:nvSpPr>
        <p:spPr>
          <a:xfrm>
            <a:off x="149314" y="1200151"/>
            <a:ext cx="4391514" cy="3394472"/>
          </a:xfrm>
          <a:ln>
            <a:noFill/>
          </a:ln>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7" name="Content Placeholder 2"/>
          <p:cNvSpPr>
            <a:spLocks noGrp="1"/>
          </p:cNvSpPr>
          <p:nvPr>
            <p:ph idx="12" hasCustomPrompt="1"/>
          </p:nvPr>
        </p:nvSpPr>
        <p:spPr>
          <a:xfrm>
            <a:off x="4615266" y="1201422"/>
            <a:ext cx="4392207" cy="3394472"/>
          </a:xfrm>
          <a:prstGeom prst="rect">
            <a:avLst/>
          </a:prstGeom>
          <a:ln>
            <a:noFill/>
          </a:ln>
        </p:spPr>
        <p:txBody>
          <a:bodyPr vert="horz" lIns="91440" tIns="45720" rIns="91440" bIns="45720" rtlCol="0">
            <a:normAutofit/>
          </a:bodyPr>
          <a:lstStyle>
            <a:lvl1pPr marL="288925" indent="-288925">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10" name="Source"/>
          <p:cNvSpPr>
            <a:spLocks noGrp="1"/>
          </p:cNvSpPr>
          <p:nvPr>
            <p:ph idx="11" hasCustomPrompt="1"/>
          </p:nvPr>
        </p:nvSpPr>
        <p:spPr>
          <a:xfrm>
            <a:off x="149313" y="4784089"/>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extLst>
      <p:ext uri="{BB962C8B-B14F-4D97-AF65-F5344CB8AC3E}">
        <p14:creationId xmlns:p14="http://schemas.microsoft.com/office/powerpoint/2010/main" val="2495741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 with bottom captions">
    <p:bg>
      <p:bgPr>
        <a:solidFill>
          <a:srgbClr val="FFFFFF"/>
        </a:solidFill>
        <a:effectLst/>
      </p:bgPr>
    </p:bg>
    <p:spTree>
      <p:nvGrpSpPr>
        <p:cNvPr id="1" name=""/>
        <p:cNvGrpSpPr/>
        <p:nvPr/>
      </p:nvGrpSpPr>
      <p:grpSpPr>
        <a:xfrm>
          <a:off x="0" y="0"/>
          <a:ext cx="0" cy="0"/>
          <a:chOff x="0" y="0"/>
          <a:chExt cx="0" cy="0"/>
        </a:xfrm>
      </p:grpSpPr>
      <p:sp>
        <p:nvSpPr>
          <p:cNvPr id="16" name="Title 1"/>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8" name="Content Placeholder 1"/>
          <p:cNvSpPr>
            <a:spLocks noGrp="1"/>
          </p:cNvSpPr>
          <p:nvPr>
            <p:ph idx="13" hasCustomPrompt="1"/>
          </p:nvPr>
        </p:nvSpPr>
        <p:spPr>
          <a:xfrm>
            <a:off x="149314" y="1200151"/>
            <a:ext cx="4391514" cy="2857499"/>
          </a:xfrm>
          <a:ln>
            <a:noFill/>
          </a:ln>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6" name="Text Placeholder 1"/>
          <p:cNvSpPr>
            <a:spLocks noGrp="1"/>
          </p:cNvSpPr>
          <p:nvPr>
            <p:ph type="body" sz="quarter" idx="15" hasCustomPrompt="1"/>
          </p:nvPr>
        </p:nvSpPr>
        <p:spPr>
          <a:xfrm>
            <a:off x="141692" y="4152105"/>
            <a:ext cx="4399136" cy="450850"/>
          </a:xfrm>
          <a:ln>
            <a:noFill/>
          </a:ln>
        </p:spPr>
        <p:txBody>
          <a:bodyPr>
            <a:noAutofit/>
          </a:bodyPr>
          <a:lstStyle>
            <a:lvl1pPr marL="0" indent="0" algn="ctr">
              <a:buNone/>
              <a:defRPr sz="1400">
                <a:solidFill>
                  <a:schemeClr val="tx1"/>
                </a:solidFill>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7" name="Content Placeholder 2"/>
          <p:cNvSpPr>
            <a:spLocks noGrp="1"/>
          </p:cNvSpPr>
          <p:nvPr>
            <p:ph idx="12" hasCustomPrompt="1"/>
          </p:nvPr>
        </p:nvSpPr>
        <p:spPr>
          <a:xfrm>
            <a:off x="4615266" y="1201422"/>
            <a:ext cx="4392207" cy="2856228"/>
          </a:xfrm>
          <a:prstGeom prst="rect">
            <a:avLst/>
          </a:prstGeom>
          <a:ln>
            <a:noFill/>
          </a:ln>
        </p:spPr>
        <p:txBody>
          <a:bodyPr vert="horz" lIns="91440" tIns="45720" rIns="91440" bIns="45720" rtlCol="0">
            <a:normAutofit/>
          </a:bodyPr>
          <a:lstStyle>
            <a:lvl1pPr marL="288925" indent="-288925">
              <a:buFont typeface="Arial" panose="020B0604020202020204" pitchFamily="34" charset="0"/>
              <a:buChar char="►"/>
              <a:defRPr lang="en-US" sz="18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9" name="Text Placeholder 1"/>
          <p:cNvSpPr>
            <a:spLocks noGrp="1"/>
          </p:cNvSpPr>
          <p:nvPr>
            <p:ph type="body" sz="quarter" idx="16" hasCustomPrompt="1"/>
          </p:nvPr>
        </p:nvSpPr>
        <p:spPr>
          <a:xfrm>
            <a:off x="4615266" y="4153263"/>
            <a:ext cx="4399136" cy="450850"/>
          </a:xfrm>
          <a:ln>
            <a:noFill/>
          </a:ln>
        </p:spPr>
        <p:txBody>
          <a:bodyPr>
            <a:noAutofit/>
          </a:bodyPr>
          <a:lstStyle>
            <a:lvl1pPr marL="0" indent="0" algn="ctr">
              <a:buNone/>
              <a:defRPr sz="1400">
                <a:solidFill>
                  <a:schemeClr val="tx1"/>
                </a:solidFill>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0" name="Source"/>
          <p:cNvSpPr>
            <a:spLocks noGrp="1"/>
          </p:cNvSpPr>
          <p:nvPr>
            <p:ph idx="11" hasCustomPrompt="1"/>
          </p:nvPr>
        </p:nvSpPr>
        <p:spPr>
          <a:xfrm>
            <a:off x="149313" y="4784089"/>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12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4"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rrowheads="1"/>
          </p:cNvSpPr>
          <p:nvPr>
            <p:custDataLst>
              <p:tags r:id="rId22"/>
            </p:custDataLst>
          </p:nvPr>
        </p:nvSpPr>
        <p:spPr bwMode="auto">
          <a:xfrm>
            <a:off x="0" y="0"/>
            <a:ext cx="9144000" cy="965200"/>
          </a:xfrm>
          <a:prstGeom prst="rect">
            <a:avLst/>
          </a:prstGeom>
          <a:solidFill>
            <a:srgbClr val="154780"/>
          </a:solidFill>
          <a:ln w="9525">
            <a:noFill/>
            <a:round/>
            <a:headEnd type="none" w="sm" len="sm"/>
            <a:tailEnd type="none" w="sm" len="sm"/>
          </a:ln>
        </p:spPr>
        <p:txBody>
          <a:bodyPr>
            <a:prstTxWarp prst="textNoShape">
              <a:avLst/>
            </a:prstTxWarp>
          </a:bodyPr>
          <a:lstStyle/>
          <a:p>
            <a:pPr>
              <a:defRPr/>
            </a:pPr>
            <a:endParaRPr lang="en-US" dirty="0">
              <a:latin typeface="Bookman Old Style" pitchFamily="-84" charset="0"/>
              <a:ea typeface="ＭＳ Ｐゴシック" pitchFamily="-84" charset="-128"/>
              <a:cs typeface="ＭＳ Ｐゴシック" pitchFamily="-84" charset="-128"/>
            </a:endParaRPr>
          </a:p>
        </p:txBody>
      </p:sp>
      <p:sp>
        <p:nvSpPr>
          <p:cNvPr id="2" name="Title Placeholder 1"/>
          <p:cNvSpPr>
            <a:spLocks noGrp="1"/>
          </p:cNvSpPr>
          <p:nvPr>
            <p:ph type="title"/>
          </p:nvPr>
        </p:nvSpPr>
        <p:spPr>
          <a:xfrm>
            <a:off x="149313" y="53975"/>
            <a:ext cx="8858161" cy="85725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9313" y="1200151"/>
            <a:ext cx="8858161" cy="3394472"/>
          </a:xfrm>
          <a:prstGeom prst="rect">
            <a:avLst/>
          </a:prstGeom>
          <a:ln>
            <a:noFill/>
          </a:ln>
        </p:spPr>
        <p:txBody>
          <a:bodyPr vert="horz" lIns="91440" tIns="45720" rIns="91440" bIns="45720" rtlCol="0">
            <a:normAutofit/>
          </a:bodyPr>
          <a:lstStyle/>
          <a:p>
            <a:pPr lvl="0"/>
            <a:r>
              <a:rPr lang="en-US" dirty="0"/>
              <a:t>Click to add first-level bullet</a:t>
            </a:r>
          </a:p>
          <a:p>
            <a:pPr lvl="1"/>
            <a:r>
              <a:rPr lang="en-US" dirty="0"/>
              <a:t>Second level</a:t>
            </a:r>
          </a:p>
          <a:p>
            <a:pPr lvl="2"/>
            <a:r>
              <a:rPr lang="en-US" dirty="0"/>
              <a:t>Third level</a:t>
            </a:r>
          </a:p>
        </p:txBody>
      </p:sp>
      <p:sp>
        <p:nvSpPr>
          <p:cNvPr id="6" name="Slide Number Placeholder 5"/>
          <p:cNvSpPr txBox="1">
            <a:spLocks/>
          </p:cNvSpPr>
          <p:nvPr userDrawn="1"/>
        </p:nvSpPr>
        <p:spPr>
          <a:xfrm>
            <a:off x="8453120" y="4790281"/>
            <a:ext cx="554353" cy="273844"/>
          </a:xfrm>
          <a:prstGeom prst="rect">
            <a:avLst/>
          </a:prstGeom>
        </p:spPr>
        <p:txBody>
          <a:bodyPr lIns="0" tIns="0" rIns="0" bIns="0" anchor="b"/>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52829787-D675-D94B-A2C7-829D4562C48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02195195"/>
      </p:ext>
    </p:extLst>
  </p:cSld>
  <p:clrMap bg1="lt1" tx1="dk1" bg2="lt2" tx2="dk2" accent1="accent1" accent2="accent2" accent3="accent3" accent4="accent4" accent5="accent5" accent6="accent6" hlink="hlink" folHlink="folHlink"/>
  <p:sldLayoutIdLst>
    <p:sldLayoutId id="2147483660" r:id="rId1"/>
    <p:sldLayoutId id="2147483678" r:id="rId2"/>
    <p:sldLayoutId id="2147483661" r:id="rId3"/>
    <p:sldLayoutId id="2147483650" r:id="rId4"/>
    <p:sldLayoutId id="2147483710" r:id="rId5"/>
    <p:sldLayoutId id="2147483722" r:id="rId6"/>
    <p:sldLayoutId id="2147483727" r:id="rId7"/>
    <p:sldLayoutId id="2147483708" r:id="rId8"/>
    <p:sldLayoutId id="2147483730" r:id="rId9"/>
    <p:sldLayoutId id="2147483735" r:id="rId10"/>
    <p:sldLayoutId id="2147483731" r:id="rId11"/>
    <p:sldLayoutId id="2147483726" r:id="rId12"/>
    <p:sldLayoutId id="2147483724" r:id="rId13"/>
    <p:sldLayoutId id="2147483662" r:id="rId14"/>
    <p:sldLayoutId id="2147483725" r:id="rId15"/>
    <p:sldLayoutId id="2147483707" r:id="rId16"/>
    <p:sldLayoutId id="2147483723" r:id="rId17"/>
    <p:sldLayoutId id="2147483734" r:id="rId18"/>
    <p:sldLayoutId id="2147483668" r:id="rId19"/>
    <p:sldLayoutId id="2147483677" r:id="rId20"/>
  </p:sldLayoutIdLst>
  <p:hf hdr="0" ftr="0" dt="0"/>
  <p:txStyles>
    <p:titleStyle>
      <a:lvl1pPr algn="l" defTabSz="457200" rtl="0" eaLnBrk="1" latinLnBrk="0" hangingPunct="1">
        <a:spcBef>
          <a:spcPct val="0"/>
        </a:spcBef>
        <a:buNone/>
        <a:defRPr sz="2400" kern="1200">
          <a:solidFill>
            <a:schemeClr val="bg1"/>
          </a:solidFill>
          <a:latin typeface="+mj-lt"/>
          <a:ea typeface="+mj-ea"/>
          <a:cs typeface="+mj-cs"/>
        </a:defRPr>
      </a:lvl1pPr>
    </p:titleStyle>
    <p:bodyStyle>
      <a:lvl1pPr marL="288925" indent="-288925" algn="l" defTabSz="457200" rtl="0" eaLnBrk="1" latinLnBrk="0" hangingPunct="1">
        <a:spcBef>
          <a:spcPts val="2400"/>
        </a:spcBef>
        <a:buClr>
          <a:srgbClr val="154780"/>
        </a:buClr>
        <a:buSzPct val="80000"/>
        <a:buFont typeface="Arial" panose="020B0604020202020204" pitchFamily="34" charset="0"/>
        <a:buChar char="►"/>
        <a:defRPr lang="en-US" sz="1800" kern="1200" baseline="0" dirty="0" smtClean="0">
          <a:solidFill>
            <a:schemeClr val="tx1"/>
          </a:solidFill>
          <a:latin typeface="+mn-lt"/>
          <a:ea typeface="+mn-ea"/>
          <a:cs typeface="+mn-cs"/>
        </a:defRPr>
      </a:lvl1pPr>
      <a:lvl2pPr marL="566928" indent="-284163" algn="l" defTabSz="457200" rtl="0" eaLnBrk="1" latinLnBrk="0" hangingPunct="1">
        <a:spcBef>
          <a:spcPts val="0"/>
        </a:spcBef>
        <a:buClr>
          <a:srgbClr val="154780"/>
        </a:buClr>
        <a:buSzPct val="80000"/>
        <a:buFont typeface="Arial" panose="020B0604020202020204" pitchFamily="34" charset="0"/>
        <a:buChar char="►"/>
        <a:defRPr sz="1800" kern="1200">
          <a:solidFill>
            <a:schemeClr val="tx1"/>
          </a:solidFill>
          <a:latin typeface="+mn-lt"/>
          <a:ea typeface="+mn-ea"/>
          <a:cs typeface="+mn-cs"/>
        </a:defRPr>
      </a:lvl2pPr>
      <a:lvl3pPr marL="566928" indent="237744" algn="l" defTabSz="457200" rtl="0" eaLnBrk="1" latinLnBrk="0" hangingPunct="1">
        <a:spcBef>
          <a:spcPts val="0"/>
        </a:spcBef>
        <a:buClr>
          <a:srgbClr val="154780"/>
        </a:buClr>
        <a:buFont typeface="Arial" panose="020B0604020202020204" pitchFamily="34" charset="0"/>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880">
          <p15:clr>
            <a:srgbClr val="F26B43"/>
          </p15:clr>
        </p15:guide>
        <p15:guide id="5" orient="horz" pos="2892">
          <p15:clr>
            <a:srgbClr val="F26B43"/>
          </p15:clr>
        </p15:guide>
        <p15:guide id="8" pos="96">
          <p15:clr>
            <a:srgbClr val="F26B43"/>
          </p15:clr>
        </p15:guide>
        <p15:guide id="9" pos="5664">
          <p15:clr>
            <a:srgbClr val="F26B43"/>
          </p15:clr>
        </p15:guide>
        <p15:guide id="10" orient="horz" pos="1620">
          <p15:clr>
            <a:srgbClr val="F26B43"/>
          </p15:clr>
        </p15:guide>
        <p15:guide id="11" orient="horz" pos="2556">
          <p15:clr>
            <a:srgbClr val="F26B43"/>
          </p15:clr>
        </p15:guide>
        <p15:guide id="12" orient="horz" pos="318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163106" y="54000"/>
            <a:ext cx="2191563" cy="1243172"/>
          </a:xfrm>
          <a:prstGeom prst="rect">
            <a:avLst/>
          </a:prstGeom>
        </p:spPr>
        <p:txBody>
          <a:bodyPr vert="horz" lIns="91440" tIns="45720" rIns="91440" bIns="45720" rtlCol="0" anchor="t">
            <a:noAutofit/>
          </a:bodyPr>
          <a:lstStyle/>
          <a:p>
            <a:r>
              <a:rPr lang="en-US" dirty="0"/>
              <a:t>Click to add title</a:t>
            </a:r>
          </a:p>
        </p:txBody>
      </p:sp>
      <p:sp>
        <p:nvSpPr>
          <p:cNvPr id="7" name="Rectangle 6"/>
          <p:cNvSpPr>
            <a:spLocks noChangeArrowheads="1"/>
          </p:cNvSpPr>
          <p:nvPr userDrawn="1"/>
        </p:nvSpPr>
        <p:spPr bwMode="auto">
          <a:xfrm>
            <a:off x="-1588" y="0"/>
            <a:ext cx="2520951" cy="5143500"/>
          </a:xfrm>
          <a:prstGeom prst="rect">
            <a:avLst/>
          </a:prstGeom>
          <a:solidFill>
            <a:srgbClr val="154780"/>
          </a:solidFill>
          <a:ln w="9525">
            <a:noFill/>
            <a:round/>
            <a:headEnd type="none" w="sm" len="sm"/>
            <a:tailEnd type="none" w="sm" len="sm"/>
          </a:ln>
        </p:spPr>
        <p:txBody>
          <a:bodyPr>
            <a:prstTxWarp prst="textNoShape">
              <a:avLst/>
            </a:prstTxWarp>
          </a:bodyPr>
          <a:lstStyle/>
          <a:p>
            <a:pPr>
              <a:defRPr/>
            </a:pPr>
            <a:endParaRPr lang="en-US" dirty="0">
              <a:latin typeface="Bookman Old Style" pitchFamily="-84" charset="0"/>
              <a:ea typeface="ＭＳ Ｐゴシック" pitchFamily="-84" charset="-128"/>
              <a:cs typeface="ＭＳ Ｐゴシック" pitchFamily="-84" charset="-128"/>
            </a:endParaRPr>
          </a:p>
        </p:txBody>
      </p:sp>
      <p:sp>
        <p:nvSpPr>
          <p:cNvPr id="9" name="Slide Number Placeholder 1"/>
          <p:cNvSpPr txBox="1">
            <a:spLocks/>
          </p:cNvSpPr>
          <p:nvPr userDrawn="1"/>
        </p:nvSpPr>
        <p:spPr>
          <a:xfrm>
            <a:off x="8453120" y="4790281"/>
            <a:ext cx="554353" cy="273844"/>
          </a:xfrm>
          <a:prstGeom prst="rect">
            <a:avLst/>
          </a:prstGeom>
        </p:spPr>
        <p:txBody>
          <a:bodyPr lIns="0" tIns="0" rIns="0" bIns="0" anchor="b"/>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52829787-D675-D94B-A2C7-829D4562C48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71402258"/>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9" r:id="rId3"/>
    <p:sldLayoutId id="2147483732" r:id="rId4"/>
    <p:sldLayoutId id="2147483715" r:id="rId5"/>
    <p:sldLayoutId id="2147483717" r:id="rId6"/>
    <p:sldLayoutId id="2147483721" r:id="rId7"/>
  </p:sldLayoutIdLst>
  <p:txStyles>
    <p:titleStyle>
      <a:lvl1pPr algn="l" defTabSz="457200" rtl="0" eaLnBrk="1" latinLnBrk="0" hangingPunct="1">
        <a:spcBef>
          <a:spcPct val="0"/>
        </a:spcBef>
        <a:buNone/>
        <a:defRPr sz="2400" kern="1200">
          <a:solidFill>
            <a:srgbClr val="FFFFFF"/>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2624" y="4021455"/>
            <a:ext cx="8812912" cy="459105"/>
          </a:xfrm>
          <a:prstGeom prst="rect">
            <a:avLst/>
          </a:prstGeom>
        </p:spPr>
        <p:txBody>
          <a:bodyPr vert="horz" lIns="91440" tIns="45720" rIns="91440" bIns="45720" rtlCol="0" anchor="ctr">
            <a:normAutofit/>
          </a:bodyPr>
          <a:lstStyle/>
          <a:p>
            <a:r>
              <a:rPr lang="en-US" dirty="0"/>
              <a:t>Click to add title</a:t>
            </a:r>
          </a:p>
        </p:txBody>
      </p:sp>
      <p:sp>
        <p:nvSpPr>
          <p:cNvPr id="10" name="Slide Number Placeholder 1"/>
          <p:cNvSpPr txBox="1">
            <a:spLocks/>
          </p:cNvSpPr>
          <p:nvPr userDrawn="1"/>
        </p:nvSpPr>
        <p:spPr>
          <a:xfrm>
            <a:off x="8449056" y="4791456"/>
            <a:ext cx="554353" cy="273844"/>
          </a:xfrm>
          <a:prstGeom prst="rect">
            <a:avLst/>
          </a:prstGeom>
        </p:spPr>
        <p:txBody>
          <a:bodyPr lIns="0" tIns="0" rIns="0" bIns="0" anchor="b"/>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52829787-D675-D94B-A2C7-829D4562C484}" type="slidenum">
              <a:rPr kumimoji="0" lang="en-US" sz="1200" b="0" i="0" u="none" strike="noStrike" kern="1200" cap="none" spc="0" normalizeH="0" baseline="0" noProof="0" smtClean="0">
                <a:ln>
                  <a:noFill/>
                </a:ln>
                <a:solidFill>
                  <a:srgbClr val="FFFFFF"/>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rgbClr val="FFFFFF"/>
              </a:solidFill>
              <a:effectLst/>
              <a:uLnTx/>
              <a:uFillTx/>
              <a:latin typeface="Calibri"/>
              <a:ea typeface="+mn-ea"/>
              <a:cs typeface="+mn-cs"/>
            </a:endParaRPr>
          </a:p>
        </p:txBody>
      </p:sp>
      <p:sp>
        <p:nvSpPr>
          <p:cNvPr id="11" name="Rectangle 1"/>
          <p:cNvSpPr>
            <a:spLocks noChangeArrowheads="1"/>
          </p:cNvSpPr>
          <p:nvPr userDrawn="1"/>
        </p:nvSpPr>
        <p:spPr bwMode="auto">
          <a:xfrm>
            <a:off x="0" y="3987800"/>
            <a:ext cx="9144000" cy="1163638"/>
          </a:xfrm>
          <a:prstGeom prst="rect">
            <a:avLst/>
          </a:prstGeom>
          <a:solidFill>
            <a:srgbClr val="154780"/>
          </a:solidFill>
          <a:ln w="9525">
            <a:noFill/>
            <a:round/>
            <a:headEnd type="none" w="sm" len="sm"/>
            <a:tailEnd type="none" w="sm" len="sm"/>
          </a:ln>
        </p:spPr>
        <p:txBody>
          <a:bodyPr>
            <a:prstTxWarp prst="textNoShape">
              <a:avLst/>
            </a:prstTxWarp>
          </a:bodyPr>
          <a:lstStyle/>
          <a:p>
            <a:pPr>
              <a:defRPr/>
            </a:pPr>
            <a:endParaRPr lang="en-US" dirty="0">
              <a:latin typeface="Bookman Old Style" pitchFamily="-84" charset="0"/>
              <a:ea typeface="ＭＳ Ｐゴシック" pitchFamily="-84" charset="-128"/>
              <a:cs typeface="ＭＳ Ｐゴシック" pitchFamily="-84" charset="-128"/>
            </a:endParaRPr>
          </a:p>
        </p:txBody>
      </p:sp>
      <p:sp>
        <p:nvSpPr>
          <p:cNvPr id="3" name="Footer Placeholder 2"/>
          <p:cNvSpPr>
            <a:spLocks noGrp="1"/>
          </p:cNvSpPr>
          <p:nvPr>
            <p:ph type="ftr" sz="quarter" idx="3"/>
          </p:nvPr>
        </p:nvSpPr>
        <p:spPr>
          <a:xfrm>
            <a:off x="162623" y="4767263"/>
            <a:ext cx="8286433" cy="274637"/>
          </a:xfrm>
          <a:prstGeom prst="rect">
            <a:avLst/>
          </a:prstGeom>
        </p:spPr>
        <p:txBody>
          <a:bodyPr vert="horz" lIns="0" tIns="0" rIns="0" bIns="0" rtlCol="0" anchor="b"/>
          <a:lstStyle>
            <a:lvl1pPr algn="l">
              <a:defRPr sz="1200">
                <a:solidFill>
                  <a:schemeClr val="bg1"/>
                </a:solidFill>
              </a:defRPr>
            </a:lvl1pPr>
          </a:lstStyle>
          <a:p>
            <a:r>
              <a:rPr lang="en-US" dirty="0"/>
              <a:t>Click to add source information</a:t>
            </a:r>
          </a:p>
        </p:txBody>
      </p:sp>
      <p:sp>
        <p:nvSpPr>
          <p:cNvPr id="13" name="Slide Number Placeholder 1"/>
          <p:cNvSpPr txBox="1">
            <a:spLocks/>
          </p:cNvSpPr>
          <p:nvPr userDrawn="1"/>
        </p:nvSpPr>
        <p:spPr>
          <a:xfrm>
            <a:off x="8453120" y="4790281"/>
            <a:ext cx="554353" cy="273844"/>
          </a:xfrm>
          <a:prstGeom prst="rect">
            <a:avLst/>
          </a:prstGeom>
        </p:spPr>
        <p:txBody>
          <a:bodyPr lIns="0" tIns="0" rIns="0" bIns="0" anchor="b"/>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52829787-D675-D94B-A2C7-829D4562C484}" type="slidenum">
              <a:rPr kumimoji="0" lang="en-US" sz="1200" b="0" i="0" u="none" strike="noStrike" kern="1200" cap="none" spc="0" normalizeH="0" baseline="0" noProof="0" smtClean="0">
                <a:ln>
                  <a:noFill/>
                </a:ln>
                <a:solidFill>
                  <a:schemeClr val="bg1"/>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Calibri"/>
              <a:ea typeface="+mn-ea"/>
              <a:cs typeface="+mn-cs"/>
            </a:endParaRPr>
          </a:p>
        </p:txBody>
      </p:sp>
    </p:spTree>
    <p:extLst>
      <p:ext uri="{BB962C8B-B14F-4D97-AF65-F5344CB8AC3E}">
        <p14:creationId xmlns:p14="http://schemas.microsoft.com/office/powerpoint/2010/main" val="1076071168"/>
      </p:ext>
    </p:extLst>
  </p:cSld>
  <p:clrMap bg1="lt1" tx1="dk1" bg2="lt2" tx2="dk2" accent1="accent1" accent2="accent2" accent3="accent3" accent4="accent4" accent5="accent5" accent6="accent6" hlink="hlink" folHlink="folHlink"/>
  <p:sldLayoutIdLst>
    <p:sldLayoutId id="2147483694" r:id="rId1"/>
    <p:sldLayoutId id="2147483728" r:id="rId2"/>
    <p:sldLayoutId id="2147483729" r:id="rId3"/>
    <p:sldLayoutId id="2147483733" r:id="rId4"/>
  </p:sldLayoutIdLst>
  <p:hf hdr="0" ftr="0" dt="0"/>
  <p:txStyles>
    <p:titleStyle>
      <a:lvl1pPr algn="l" defTabSz="457200" rtl="0" eaLnBrk="1" latinLnBrk="0" hangingPunct="1">
        <a:spcBef>
          <a:spcPct val="0"/>
        </a:spcBef>
        <a:buNone/>
        <a:defRPr sz="1800" kern="1200" baseline="0">
          <a:solidFill>
            <a:schemeClr val="bg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guide id="3" pos="9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www.hhs.gov/ohrp/regulations-and-policy/decision-charts-2018/index.html#c13" TargetMode="External"/><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hyperlink" Target="https://www.hhs.gov/hipaa/for-professionals/privacy/guidance/research/index.html"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intranet.insidehopkinsmedicine.org/data_trust/faqs/research-data-requests.html"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s://www.hopkinsmedicine.org/institutional_review_board/guidelines_policies/guidelines/access_to_patient_data_for_research_faqs.html" TargetMode="External"/><Relationship Id="rId2" Type="http://schemas.openxmlformats.org/officeDocument/2006/relationships/hyperlink" Target="https://www.hopkinsmedicine.org/institutional_review_board/guidelines_policies/guidelines/patient_recruitment.html"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hyperlink" Target="https://www.crisphealth.org/resources/research-and-quality-improvement/#crisp-research-initiative"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www.hhs.gov/ohrp/regulations-and-policy/regulations/45-cfr-46/revised-common-rule-regulatory-text/index.html#46.102(e)(6)" TargetMode="External"/><Relationship Id="rId2" Type="http://schemas.openxmlformats.org/officeDocument/2006/relationships/hyperlink" Target="https://www.hhs.gov/ohrp/regulations-and-policy/regulations/45-cfr-46/revised-common-rule-regulatory-text/index.html#46.102(e)(5)"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CCAD8-20C5-414D-B013-0C9FE7B97C61}"/>
              </a:ext>
            </a:extLst>
          </p:cNvPr>
          <p:cNvSpPr>
            <a:spLocks noGrp="1"/>
          </p:cNvSpPr>
          <p:nvPr>
            <p:ph type="ctrTitle"/>
          </p:nvPr>
        </p:nvSpPr>
        <p:spPr>
          <a:xfrm>
            <a:off x="271463" y="1958024"/>
            <a:ext cx="6298670" cy="1101329"/>
          </a:xfrm>
        </p:spPr>
        <p:txBody>
          <a:bodyPr anchor="b">
            <a:normAutofit/>
          </a:bodyPr>
          <a:lstStyle/>
          <a:p>
            <a:pPr>
              <a:lnSpc>
                <a:spcPct val="90000"/>
              </a:lnSpc>
            </a:pPr>
            <a:r>
              <a:rPr lang="en-US" sz="2400" dirty="0"/>
              <a:t>Human Subject Research Data:</a:t>
            </a:r>
            <a:br>
              <a:rPr lang="en-US" sz="2400" dirty="0"/>
            </a:br>
            <a:r>
              <a:rPr lang="en-US" sz="2400" dirty="0"/>
              <a:t>Federal and State Laws Related to Privacy, Rights of Subjects and Sharing</a:t>
            </a:r>
          </a:p>
        </p:txBody>
      </p:sp>
      <p:sp>
        <p:nvSpPr>
          <p:cNvPr id="7" name="Subtitle 2">
            <a:extLst>
              <a:ext uri="{FF2B5EF4-FFF2-40B4-BE49-F238E27FC236}">
                <a16:creationId xmlns:a16="http://schemas.microsoft.com/office/drawing/2014/main" id="{1B023A74-18D2-432C-A4C9-C05A916E58FB}"/>
              </a:ext>
            </a:extLst>
          </p:cNvPr>
          <p:cNvSpPr>
            <a:spLocks noGrp="1"/>
          </p:cNvSpPr>
          <p:nvPr>
            <p:ph type="subTitle" idx="1"/>
          </p:nvPr>
        </p:nvSpPr>
        <p:spPr>
          <a:xfrm>
            <a:off x="411481" y="3287713"/>
            <a:ext cx="7024370" cy="1371600"/>
          </a:xfrm>
        </p:spPr>
        <p:txBody>
          <a:bodyPr>
            <a:normAutofit fontScale="85000" lnSpcReduction="20000"/>
          </a:bodyPr>
          <a:lstStyle/>
          <a:p>
            <a:r>
              <a:rPr lang="en-US" dirty="0"/>
              <a:t>Theresa J. Colecchia</a:t>
            </a:r>
          </a:p>
          <a:p>
            <a:r>
              <a:rPr lang="en-US" dirty="0"/>
              <a:t>Senior Counsel and Working Group Leader</a:t>
            </a:r>
          </a:p>
          <a:p>
            <a:r>
              <a:rPr lang="en-US" dirty="0"/>
              <a:t>Healthcare and Research</a:t>
            </a:r>
          </a:p>
          <a:p>
            <a:endParaRPr lang="en-US" dirty="0"/>
          </a:p>
          <a:p>
            <a:r>
              <a:rPr lang="en-US" dirty="0"/>
              <a:t>Pamela S. Rayne</a:t>
            </a:r>
          </a:p>
          <a:p>
            <a:r>
              <a:rPr lang="en-US" dirty="0"/>
              <a:t>Chief Legal Counsel and Practice Group Leader for HIPAA and Privacy </a:t>
            </a:r>
          </a:p>
        </p:txBody>
      </p:sp>
      <p:sp>
        <p:nvSpPr>
          <p:cNvPr id="11" name="Text Placeholder 4">
            <a:extLst>
              <a:ext uri="{FF2B5EF4-FFF2-40B4-BE49-F238E27FC236}">
                <a16:creationId xmlns:a16="http://schemas.microsoft.com/office/drawing/2014/main" id="{0C30551B-7544-464C-9372-D068852F3C3A}"/>
              </a:ext>
            </a:extLst>
          </p:cNvPr>
          <p:cNvSpPr>
            <a:spLocks noGrp="1"/>
          </p:cNvSpPr>
          <p:nvPr>
            <p:ph type="body" sz="quarter" idx="12"/>
          </p:nvPr>
        </p:nvSpPr>
        <p:spPr>
          <a:xfrm>
            <a:off x="271463" y="4659313"/>
            <a:ext cx="6318250" cy="396240"/>
          </a:xfrm>
        </p:spPr>
        <p:txBody>
          <a:bodyPr/>
          <a:lstStyle/>
          <a:p>
            <a:endParaRPr lang="en-US" dirty="0"/>
          </a:p>
        </p:txBody>
      </p:sp>
    </p:spTree>
    <p:extLst>
      <p:ext uri="{BB962C8B-B14F-4D97-AF65-F5344CB8AC3E}">
        <p14:creationId xmlns:p14="http://schemas.microsoft.com/office/powerpoint/2010/main" val="1254211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49050-F99C-4E07-A4F6-2570EBB536ED}"/>
              </a:ext>
            </a:extLst>
          </p:cNvPr>
          <p:cNvSpPr>
            <a:spLocks noGrp="1"/>
          </p:cNvSpPr>
          <p:nvPr>
            <p:ph type="title"/>
          </p:nvPr>
        </p:nvSpPr>
        <p:spPr/>
        <p:txBody>
          <a:bodyPr/>
          <a:lstStyle/>
          <a:p>
            <a:r>
              <a:rPr lang="en-US" dirty="0"/>
              <a:t>What Does This Mean for Research Access?</a:t>
            </a:r>
          </a:p>
        </p:txBody>
      </p:sp>
      <p:sp>
        <p:nvSpPr>
          <p:cNvPr id="3" name="Content Placeholder 2">
            <a:extLst>
              <a:ext uri="{FF2B5EF4-FFF2-40B4-BE49-F238E27FC236}">
                <a16:creationId xmlns:a16="http://schemas.microsoft.com/office/drawing/2014/main" id="{DC48C033-9EA2-4177-AB68-CDB0DE001E30}"/>
              </a:ext>
            </a:extLst>
          </p:cNvPr>
          <p:cNvSpPr>
            <a:spLocks noGrp="1"/>
          </p:cNvSpPr>
          <p:nvPr>
            <p:ph idx="1"/>
          </p:nvPr>
        </p:nvSpPr>
        <p:spPr/>
        <p:txBody>
          <a:bodyPr>
            <a:normAutofit fontScale="85000" lnSpcReduction="10000"/>
          </a:bodyPr>
          <a:lstStyle/>
          <a:p>
            <a:pPr marL="0" indent="0">
              <a:buNone/>
            </a:pPr>
            <a:r>
              <a:rPr lang="en-US" sz="2000" dirty="0"/>
              <a:t>HIPAA controls both the “</a:t>
            </a:r>
            <a:r>
              <a:rPr lang="en-US" sz="2000" u="sng" dirty="0"/>
              <a:t>use</a:t>
            </a:r>
            <a:r>
              <a:rPr lang="en-US" sz="2000" dirty="0"/>
              <a:t>” and “</a:t>
            </a:r>
            <a:r>
              <a:rPr lang="en-US" sz="2000" u="sng" dirty="0"/>
              <a:t>disclosure</a:t>
            </a:r>
            <a:r>
              <a:rPr lang="en-US" sz="2000" dirty="0"/>
              <a:t>” of PHI. </a:t>
            </a:r>
            <a:endParaRPr lang="en-US" dirty="0"/>
          </a:p>
          <a:p>
            <a:pPr marL="0" indent="0"/>
            <a:r>
              <a:rPr lang="en-US" sz="1800" i="1" dirty="0"/>
              <a:t>“</a:t>
            </a:r>
            <a:r>
              <a:rPr lang="en-US" sz="1800" b="1" u="sng" dirty="0"/>
              <a:t>Use</a:t>
            </a:r>
            <a:r>
              <a:rPr lang="en-US" sz="1800" dirty="0"/>
              <a:t>”= the sharing, examination, analysis, application or utilization of PHI </a:t>
            </a:r>
            <a:r>
              <a:rPr lang="en-US" sz="1800" u="sng" dirty="0"/>
              <a:t>within</a:t>
            </a:r>
            <a:r>
              <a:rPr lang="en-US" sz="1800" dirty="0"/>
              <a:t> the Johns Hopkins Covered Entity Group by “workforce members.” </a:t>
            </a:r>
          </a:p>
          <a:p>
            <a:pPr marL="279400" lvl="1" indent="0">
              <a:spcBef>
                <a:spcPts val="2400"/>
              </a:spcBef>
            </a:pPr>
            <a:r>
              <a:rPr lang="en-US" dirty="0"/>
              <a:t>“</a:t>
            </a:r>
            <a:r>
              <a:rPr lang="en-US" b="1" u="sng" dirty="0"/>
              <a:t>Workforce member</a:t>
            </a:r>
            <a:r>
              <a:rPr lang="en-US" dirty="0"/>
              <a:t>” = employees, volunteers, trainees, and other persons whose conduct, in the performance of work </a:t>
            </a:r>
            <a:r>
              <a:rPr lang="en-US" b="1" u="sng" dirty="0"/>
              <a:t>for</a:t>
            </a:r>
            <a:r>
              <a:rPr lang="en-US" dirty="0"/>
              <a:t> a covered entity, is </a:t>
            </a:r>
            <a:r>
              <a:rPr lang="en-US" b="1" u="sng" dirty="0"/>
              <a:t>under the direct control </a:t>
            </a:r>
            <a:r>
              <a:rPr lang="en-US" dirty="0"/>
              <a:t>of such covered entity.</a:t>
            </a:r>
          </a:p>
          <a:p>
            <a:pPr marL="0" indent="0"/>
            <a:r>
              <a:rPr lang="en-US" sz="1800" dirty="0"/>
              <a:t>“</a:t>
            </a:r>
            <a:r>
              <a:rPr lang="en-US" sz="1800" b="1" u="sng" dirty="0"/>
              <a:t>Disclosure</a:t>
            </a:r>
            <a:r>
              <a:rPr lang="en-US" sz="1800" dirty="0"/>
              <a:t>”= the release, transfer, provision of access to, or divulging in any manner of PHI to persons or entities </a:t>
            </a:r>
            <a:r>
              <a:rPr lang="en-US" sz="1800" u="sng" dirty="0"/>
              <a:t>outside</a:t>
            </a:r>
            <a:r>
              <a:rPr lang="en-US" sz="1800" dirty="0"/>
              <a:t> of the Johns Hopkins Covered Entity Group.</a:t>
            </a:r>
          </a:p>
          <a:p>
            <a:pPr marL="0" indent="0"/>
            <a:r>
              <a:rPr lang="en-US" dirty="0"/>
              <a:t>When individuals provide express consent/authorization for use of their data for research under an IRB approved protocol, research use is straightforward and governed by the protocol and consent.</a:t>
            </a:r>
            <a:endParaRPr lang="en-US" sz="1800" dirty="0"/>
          </a:p>
          <a:p>
            <a:endParaRPr lang="en-US" dirty="0"/>
          </a:p>
        </p:txBody>
      </p:sp>
      <p:sp>
        <p:nvSpPr>
          <p:cNvPr id="4" name="Content Placeholder 3">
            <a:extLst>
              <a:ext uri="{FF2B5EF4-FFF2-40B4-BE49-F238E27FC236}">
                <a16:creationId xmlns:a16="http://schemas.microsoft.com/office/drawing/2014/main" id="{D17A3611-C59E-465A-8631-A94CA19258E2}"/>
              </a:ext>
            </a:extLst>
          </p:cNvPr>
          <p:cNvSpPr>
            <a:spLocks noGrp="1"/>
          </p:cNvSpPr>
          <p:nvPr>
            <p:ph idx="11"/>
          </p:nvPr>
        </p:nvSpPr>
        <p:spPr/>
        <p:txBody>
          <a:bodyPr/>
          <a:lstStyle/>
          <a:p>
            <a:endParaRPr lang="en-US"/>
          </a:p>
        </p:txBody>
      </p:sp>
    </p:spTree>
    <p:extLst>
      <p:ext uri="{BB962C8B-B14F-4D97-AF65-F5344CB8AC3E}">
        <p14:creationId xmlns:p14="http://schemas.microsoft.com/office/powerpoint/2010/main" val="961352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6B06A-E604-4613-8F66-9E2A9A4E4404}"/>
              </a:ext>
            </a:extLst>
          </p:cNvPr>
          <p:cNvSpPr>
            <a:spLocks noGrp="1"/>
          </p:cNvSpPr>
          <p:nvPr>
            <p:ph type="title"/>
          </p:nvPr>
        </p:nvSpPr>
        <p:spPr>
          <a:xfrm>
            <a:off x="149313" y="53975"/>
            <a:ext cx="8858161" cy="857250"/>
          </a:xfrm>
        </p:spPr>
        <p:txBody>
          <a:bodyPr anchor="ctr">
            <a:normAutofit/>
          </a:bodyPr>
          <a:lstStyle/>
          <a:p>
            <a:r>
              <a:rPr lang="en-US" dirty="0"/>
              <a:t>What About Data Without Identifiers?</a:t>
            </a:r>
          </a:p>
        </p:txBody>
      </p:sp>
      <p:sp>
        <p:nvSpPr>
          <p:cNvPr id="3" name="Content Placeholder 2">
            <a:extLst>
              <a:ext uri="{FF2B5EF4-FFF2-40B4-BE49-F238E27FC236}">
                <a16:creationId xmlns:a16="http://schemas.microsoft.com/office/drawing/2014/main" id="{0B75D51B-FFB5-4F1C-8AFA-EE7C760BA64D}"/>
              </a:ext>
            </a:extLst>
          </p:cNvPr>
          <p:cNvSpPr>
            <a:spLocks noGrp="1"/>
          </p:cNvSpPr>
          <p:nvPr>
            <p:ph idx="13"/>
          </p:nvPr>
        </p:nvSpPr>
        <p:spPr>
          <a:xfrm>
            <a:off x="149314" y="1200151"/>
            <a:ext cx="4391514" cy="3394472"/>
          </a:xfrm>
        </p:spPr>
        <p:txBody>
          <a:bodyPr>
            <a:normAutofit lnSpcReduction="10000"/>
          </a:bodyPr>
          <a:lstStyle/>
          <a:p>
            <a:r>
              <a:rPr lang="en-US" dirty="0"/>
              <a:t>De-identified data can be accessed for research, but the actual performance of the de-identification is a use of the PHI, so </a:t>
            </a:r>
            <a:r>
              <a:rPr lang="en-US"/>
              <a:t>it is a “</a:t>
            </a:r>
            <a:r>
              <a:rPr lang="en-US" dirty="0"/>
              <a:t>covered entity” function and has to be performed by an honest broker.</a:t>
            </a:r>
          </a:p>
          <a:p>
            <a:r>
              <a:rPr lang="en-US" dirty="0"/>
              <a:t>There are two methods of de-identification: safe harbor and expert determination.  HHS provides this flow chart—note that even with the removal of the 18 identifiers, if a covered entity has actual knowledge that a data set could identify individuals, it is PHI.</a:t>
            </a:r>
          </a:p>
          <a:p>
            <a:pPr marL="0" indent="0">
              <a:buNone/>
            </a:pPr>
            <a:endParaRPr lang="en-US" dirty="0"/>
          </a:p>
        </p:txBody>
      </p:sp>
      <p:pic>
        <p:nvPicPr>
          <p:cNvPr id="1026" name="Picture 2">
            <a:extLst>
              <a:ext uri="{FF2B5EF4-FFF2-40B4-BE49-F238E27FC236}">
                <a16:creationId xmlns:a16="http://schemas.microsoft.com/office/drawing/2014/main" id="{10DC9C02-25CC-4A84-84D6-8E299E0FC86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716679" y="1201422"/>
            <a:ext cx="4189380" cy="3394472"/>
          </a:xfrm>
          <a:prstGeom prst="rect">
            <a:avLst/>
          </a:prstGeom>
          <a:solidFill>
            <a:srgbClr val="FFFFFF"/>
          </a:solidFill>
          <a:ln>
            <a:noFill/>
          </a:ln>
        </p:spPr>
      </p:pic>
      <p:sp>
        <p:nvSpPr>
          <p:cNvPr id="71" name="Content Placeholder 4">
            <a:extLst>
              <a:ext uri="{FF2B5EF4-FFF2-40B4-BE49-F238E27FC236}">
                <a16:creationId xmlns:a16="http://schemas.microsoft.com/office/drawing/2014/main" id="{F399086E-9C3A-4260-89D0-C90EACD136E6}"/>
              </a:ext>
            </a:extLst>
          </p:cNvPr>
          <p:cNvSpPr>
            <a:spLocks noGrp="1"/>
          </p:cNvSpPr>
          <p:nvPr>
            <p:ph idx="11"/>
          </p:nvPr>
        </p:nvSpPr>
        <p:spPr>
          <a:xfrm>
            <a:off x="149313" y="4784089"/>
            <a:ext cx="8131087" cy="280036"/>
          </a:xfrm>
        </p:spPr>
        <p:txBody>
          <a:bodyPr>
            <a:normAutofit fontScale="92500" lnSpcReduction="20000"/>
          </a:bodyPr>
          <a:lstStyle/>
          <a:p>
            <a:r>
              <a:rPr lang="en-US" dirty="0"/>
              <a:t>HHS Guidance Regarding Methods for De-identification of Protected Health Information in Accordance with HIPAA, available at: https://www.hhs.gov/hipaa/for-professionals/privacy/special-topics/de-identification/index.html#guidancedetermination</a:t>
            </a:r>
          </a:p>
        </p:txBody>
      </p:sp>
    </p:spTree>
    <p:extLst>
      <p:ext uri="{BB962C8B-B14F-4D97-AF65-F5344CB8AC3E}">
        <p14:creationId xmlns:p14="http://schemas.microsoft.com/office/powerpoint/2010/main" val="3213348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0A311-6D7D-4BB5-97C1-17CBE3A2D274}"/>
              </a:ext>
            </a:extLst>
          </p:cNvPr>
          <p:cNvSpPr>
            <a:spLocks noGrp="1"/>
          </p:cNvSpPr>
          <p:nvPr>
            <p:ph type="title"/>
          </p:nvPr>
        </p:nvSpPr>
        <p:spPr/>
        <p:txBody>
          <a:bodyPr/>
          <a:lstStyle/>
          <a:p>
            <a:r>
              <a:rPr lang="en-US" dirty="0"/>
              <a:t>What About a Limited Data Set?</a:t>
            </a:r>
          </a:p>
        </p:txBody>
      </p:sp>
      <p:sp>
        <p:nvSpPr>
          <p:cNvPr id="3" name="Content Placeholder 2">
            <a:extLst>
              <a:ext uri="{FF2B5EF4-FFF2-40B4-BE49-F238E27FC236}">
                <a16:creationId xmlns:a16="http://schemas.microsoft.com/office/drawing/2014/main" id="{0D7F4C9F-6217-4292-B3C1-8222BA6328C2}"/>
              </a:ext>
            </a:extLst>
          </p:cNvPr>
          <p:cNvSpPr>
            <a:spLocks noGrp="1"/>
          </p:cNvSpPr>
          <p:nvPr>
            <p:ph idx="1"/>
          </p:nvPr>
        </p:nvSpPr>
        <p:spPr/>
        <p:txBody>
          <a:bodyPr/>
          <a:lstStyle/>
          <a:p>
            <a:r>
              <a:rPr lang="en-US" dirty="0"/>
              <a:t>Recognizing the research need for some identifiers (such as treatment dates), researchers with an IRB approved protocol and with a signed Data Use Agreement with the covered entity may receive a limited data set for research use—limited </a:t>
            </a:r>
            <a:r>
              <a:rPr lang="en-US" b="1" i="1" dirty="0"/>
              <a:t>to the use set forth in the protocol and described in the data use agreement.  The elements of this Data Use Agreement are spelled out in the regulations.</a:t>
            </a:r>
          </a:p>
          <a:p>
            <a:r>
              <a:rPr lang="en-US" dirty="0"/>
              <a:t>The preparation of the limited data set again is a covered function, since it involves a </a:t>
            </a:r>
            <a:r>
              <a:rPr lang="en-US" b="1" i="1" dirty="0"/>
              <a:t>use of PHI</a:t>
            </a:r>
            <a:r>
              <a:rPr lang="en-US" dirty="0"/>
              <a:t> and the covered entity has an obligation to ensure that the data provided fits within the regulatory definition of a limited data set.   </a:t>
            </a:r>
          </a:p>
        </p:txBody>
      </p:sp>
      <p:sp>
        <p:nvSpPr>
          <p:cNvPr id="4" name="Content Placeholder 3">
            <a:extLst>
              <a:ext uri="{FF2B5EF4-FFF2-40B4-BE49-F238E27FC236}">
                <a16:creationId xmlns:a16="http://schemas.microsoft.com/office/drawing/2014/main" id="{E3902DB8-2CD6-418F-9008-9D0BE1017C44}"/>
              </a:ext>
            </a:extLst>
          </p:cNvPr>
          <p:cNvSpPr>
            <a:spLocks noGrp="1"/>
          </p:cNvSpPr>
          <p:nvPr>
            <p:ph idx="11"/>
          </p:nvPr>
        </p:nvSpPr>
        <p:spPr/>
        <p:txBody>
          <a:bodyPr/>
          <a:lstStyle/>
          <a:p>
            <a:endParaRPr lang="en-US"/>
          </a:p>
        </p:txBody>
      </p:sp>
    </p:spTree>
    <p:extLst>
      <p:ext uri="{BB962C8B-B14F-4D97-AF65-F5344CB8AC3E}">
        <p14:creationId xmlns:p14="http://schemas.microsoft.com/office/powerpoint/2010/main" val="1717340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60E5C-E56A-4408-9D9C-BCB7AA617114}"/>
              </a:ext>
            </a:extLst>
          </p:cNvPr>
          <p:cNvSpPr>
            <a:spLocks noGrp="1"/>
          </p:cNvSpPr>
          <p:nvPr>
            <p:ph type="title"/>
          </p:nvPr>
        </p:nvSpPr>
        <p:spPr>
          <a:xfrm>
            <a:off x="149313" y="53975"/>
            <a:ext cx="8858161" cy="857250"/>
          </a:xfrm>
        </p:spPr>
        <p:txBody>
          <a:bodyPr vert="horz" lIns="91440" tIns="45720" rIns="91440" bIns="45720" rtlCol="0" anchor="ctr">
            <a:normAutofit/>
          </a:bodyPr>
          <a:lstStyle/>
          <a:p>
            <a:r>
              <a:rPr lang="en-US" kern="1200" baseline="0">
                <a:latin typeface="+mj-lt"/>
                <a:ea typeface="+mj-ea"/>
                <a:cs typeface="+mj-cs"/>
              </a:rPr>
              <a:t>What About Waivers of Consent or HIPAA Authorization?</a:t>
            </a:r>
          </a:p>
        </p:txBody>
      </p:sp>
      <p:pic>
        <p:nvPicPr>
          <p:cNvPr id="8" name="Picture 2" descr="Chart 13: When Can Informed Consent as Waived or Altered Under 45 CFR 46.116(f)?">
            <a:extLst>
              <a:ext uri="{FF2B5EF4-FFF2-40B4-BE49-F238E27FC236}">
                <a16:creationId xmlns:a16="http://schemas.microsoft.com/office/drawing/2014/main" id="{2E9F2FF0-6E77-4C78-9485-1DDD8ED1C31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15150" y="1200151"/>
            <a:ext cx="2859842" cy="3394472"/>
          </a:xfrm>
          <a:prstGeom prst="rect">
            <a:avLst/>
          </a:prstGeom>
          <a:solidFill>
            <a:srgbClr val="FFFFFF"/>
          </a:solidFill>
          <a:ln>
            <a:noFill/>
          </a:ln>
        </p:spPr>
      </p:pic>
      <p:sp>
        <p:nvSpPr>
          <p:cNvPr id="7" name="Content Placeholder 2">
            <a:extLst>
              <a:ext uri="{FF2B5EF4-FFF2-40B4-BE49-F238E27FC236}">
                <a16:creationId xmlns:a16="http://schemas.microsoft.com/office/drawing/2014/main" id="{2DE6BB3A-E6F3-4A74-BA7C-D733EAE81BDF}"/>
              </a:ext>
            </a:extLst>
          </p:cNvPr>
          <p:cNvSpPr txBox="1">
            <a:spLocks/>
          </p:cNvSpPr>
          <p:nvPr/>
        </p:nvSpPr>
        <p:spPr>
          <a:xfrm>
            <a:off x="4615266" y="1201422"/>
            <a:ext cx="4392207" cy="3394472"/>
          </a:xfrm>
          <a:prstGeom prst="rect">
            <a:avLst/>
          </a:prstGeom>
          <a:ln>
            <a:noFill/>
          </a:ln>
        </p:spPr>
        <p:txBody>
          <a:bodyPr vert="horz" lIns="91440" tIns="45720" rIns="91440" bIns="45720" rtlCol="0">
            <a:normAutofit lnSpcReduction="10000"/>
          </a:bodyPr>
          <a:lstStyle>
            <a:lvl1pPr marL="288925" indent="-288925" algn="l" defTabSz="457200" rtl="0" eaLnBrk="1" latinLnBrk="0" hangingPunct="1">
              <a:spcBef>
                <a:spcPts val="2400"/>
              </a:spcBef>
              <a:buClr>
                <a:srgbClr val="154780"/>
              </a:buClr>
              <a:buSzPct val="80000"/>
              <a:buFont typeface="Arial" panose="020B0604020202020204" pitchFamily="34" charset="0"/>
              <a:buChar char="►"/>
              <a:defRPr lang="en-US" sz="1800" kern="1200" baseline="0">
                <a:solidFill>
                  <a:schemeClr val="tx1"/>
                </a:solidFill>
                <a:latin typeface="+mn-lt"/>
                <a:ea typeface="+mn-ea"/>
                <a:cs typeface="+mn-cs"/>
              </a:defRPr>
            </a:lvl1pPr>
            <a:lvl2pPr marL="568325" indent="-284163" algn="l" defTabSz="457200" rtl="0" eaLnBrk="1" latinLnBrk="0" hangingPunct="1">
              <a:spcBef>
                <a:spcPts val="0"/>
              </a:spcBef>
              <a:buClr>
                <a:srgbClr val="154780"/>
              </a:buClr>
              <a:buSzPct val="80000"/>
              <a:buFont typeface="Arial" panose="020B0604020202020204" pitchFamily="34" charset="0"/>
              <a:buChar char="►"/>
              <a:defRPr sz="1800" kern="1200">
                <a:solidFill>
                  <a:schemeClr val="tx1"/>
                </a:solidFill>
                <a:latin typeface="+mn-lt"/>
                <a:ea typeface="+mn-ea"/>
                <a:cs typeface="+mn-cs"/>
              </a:defRPr>
            </a:lvl2pPr>
            <a:lvl3pPr marL="808038" indent="-234950" algn="l" defTabSz="457200" rtl="0" eaLnBrk="1" latinLnBrk="0" hangingPunct="1">
              <a:spcBef>
                <a:spcPts val="0"/>
              </a:spcBef>
              <a:buClr>
                <a:srgbClr val="154780"/>
              </a:buClr>
              <a:buFont typeface="Arial" panose="020B0604020202020204" pitchFamily="34" charset="0"/>
              <a:buChar char="●"/>
              <a:tabLst/>
              <a:defRPr sz="18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20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90000"/>
              </a:lnSpc>
            </a:pPr>
            <a:r>
              <a:rPr lang="en-US" sz="1700" dirty="0"/>
              <a:t>Waiver of consent standards are similar but not identical under the Common Rule and HIPAA.</a:t>
            </a:r>
          </a:p>
          <a:p>
            <a:pPr>
              <a:lnSpc>
                <a:spcPct val="90000"/>
              </a:lnSpc>
            </a:pPr>
            <a:r>
              <a:rPr lang="en-US" sz="1700" dirty="0"/>
              <a:t>Under the Common Rule, the Institutional Review Board (“IRB”) can waive consent for </a:t>
            </a:r>
            <a:r>
              <a:rPr lang="en-US" sz="1700" b="1" i="1" dirty="0"/>
              <a:t>minimal risk studies </a:t>
            </a:r>
            <a:r>
              <a:rPr lang="en-US" sz="1700" dirty="0"/>
              <a:t>where consent is </a:t>
            </a:r>
            <a:r>
              <a:rPr lang="en-US" sz="1700" b="1" i="1" dirty="0"/>
              <a:t>not practicable</a:t>
            </a:r>
            <a:r>
              <a:rPr lang="en-US" sz="1700" dirty="0"/>
              <a:t>, and where the research could </a:t>
            </a:r>
            <a:r>
              <a:rPr lang="en-US" sz="1700" b="1" i="1" dirty="0"/>
              <a:t>not be practicably done </a:t>
            </a:r>
            <a:r>
              <a:rPr lang="en-US" sz="1700" dirty="0"/>
              <a:t>without data being used in </a:t>
            </a:r>
            <a:r>
              <a:rPr lang="en-US" sz="1700" b="1" i="1" dirty="0"/>
              <a:t>an identifiable </a:t>
            </a:r>
            <a:r>
              <a:rPr lang="en-US" sz="1700" dirty="0"/>
              <a:t>format.</a:t>
            </a:r>
          </a:p>
          <a:p>
            <a:pPr>
              <a:lnSpc>
                <a:spcPct val="90000"/>
              </a:lnSpc>
            </a:pPr>
            <a:r>
              <a:rPr lang="en-US" sz="1700" dirty="0"/>
              <a:t>In addition, for some kinds of studies (specifically deception studies) subjects must be told of the waiver after the fact.</a:t>
            </a:r>
          </a:p>
          <a:p>
            <a:pPr marL="0" indent="0">
              <a:lnSpc>
                <a:spcPct val="90000"/>
              </a:lnSpc>
              <a:buNone/>
            </a:pPr>
            <a:endParaRPr lang="en-US" sz="1700" dirty="0"/>
          </a:p>
        </p:txBody>
      </p:sp>
      <p:sp>
        <p:nvSpPr>
          <p:cNvPr id="13" name="Content Placeholder 4">
            <a:extLst>
              <a:ext uri="{FF2B5EF4-FFF2-40B4-BE49-F238E27FC236}">
                <a16:creationId xmlns:a16="http://schemas.microsoft.com/office/drawing/2014/main" id="{2F56500B-3A51-4B37-96FD-C32F75651B8E}"/>
              </a:ext>
            </a:extLst>
          </p:cNvPr>
          <p:cNvSpPr>
            <a:spLocks noGrp="1"/>
          </p:cNvSpPr>
          <p:nvPr>
            <p:ph idx="11"/>
          </p:nvPr>
        </p:nvSpPr>
        <p:spPr>
          <a:xfrm>
            <a:off x="149313" y="4784089"/>
            <a:ext cx="8131087" cy="280036"/>
          </a:xfrm>
        </p:spPr>
        <p:txBody>
          <a:bodyPr>
            <a:normAutofit fontScale="92500"/>
          </a:bodyPr>
          <a:lstStyle/>
          <a:p>
            <a:r>
              <a:rPr lang="en-US" dirty="0"/>
              <a:t>Source: OHRP Decision Charts, available at: </a:t>
            </a:r>
            <a:r>
              <a:rPr lang="en-US" dirty="0">
                <a:hlinkClick r:id="rId3"/>
              </a:rPr>
              <a:t>https://www.hhs.gov/ohrp/regulations-and-policy/decision-charts-2018/index.html#c13</a:t>
            </a:r>
            <a:r>
              <a:rPr lang="en-US" dirty="0"/>
              <a:t> </a:t>
            </a:r>
          </a:p>
        </p:txBody>
      </p:sp>
    </p:spTree>
    <p:extLst>
      <p:ext uri="{BB962C8B-B14F-4D97-AF65-F5344CB8AC3E}">
        <p14:creationId xmlns:p14="http://schemas.microsoft.com/office/powerpoint/2010/main" val="3021872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B8556-E3A4-4B1D-AC77-367F8290717F}"/>
              </a:ext>
            </a:extLst>
          </p:cNvPr>
          <p:cNvSpPr>
            <a:spLocks noGrp="1"/>
          </p:cNvSpPr>
          <p:nvPr>
            <p:ph type="title"/>
          </p:nvPr>
        </p:nvSpPr>
        <p:spPr/>
        <p:txBody>
          <a:bodyPr/>
          <a:lstStyle/>
          <a:p>
            <a:r>
              <a:rPr lang="en-US" dirty="0"/>
              <a:t>How is the HIPAA Waiver Different?</a:t>
            </a:r>
          </a:p>
        </p:txBody>
      </p:sp>
      <p:sp>
        <p:nvSpPr>
          <p:cNvPr id="3" name="Content Placeholder 2">
            <a:extLst>
              <a:ext uri="{FF2B5EF4-FFF2-40B4-BE49-F238E27FC236}">
                <a16:creationId xmlns:a16="http://schemas.microsoft.com/office/drawing/2014/main" id="{9A8B9CD9-2374-44FC-AA0E-A1CA94101470}"/>
              </a:ext>
            </a:extLst>
          </p:cNvPr>
          <p:cNvSpPr>
            <a:spLocks noGrp="1"/>
          </p:cNvSpPr>
          <p:nvPr>
            <p:ph idx="1"/>
          </p:nvPr>
        </p:nvSpPr>
        <p:spPr/>
        <p:txBody>
          <a:bodyPr>
            <a:normAutofit lnSpcReduction="10000"/>
          </a:bodyPr>
          <a:lstStyle/>
          <a:p>
            <a:r>
              <a:rPr lang="en-US" dirty="0"/>
              <a:t>HIPAA waivers of authorization for research must be approved by a Privacy Board appointed by the “covered entity.”  The IRB can serve (and for JHM does serve) as the Privacy Board as well.</a:t>
            </a:r>
          </a:p>
          <a:p>
            <a:pPr marL="519113" lvl="2" indent="0">
              <a:buNone/>
            </a:pPr>
            <a:r>
              <a:rPr lang="en-US" b="0" i="0" dirty="0">
                <a:solidFill>
                  <a:srgbClr val="000000"/>
                </a:solidFill>
                <a:effectLst/>
                <a:latin typeface="Helvetica" panose="020B0604020202020204" pitchFamily="34" charset="0"/>
              </a:rPr>
              <a:t>	</a:t>
            </a:r>
          </a:p>
          <a:p>
            <a:pPr marL="0" indent="0" algn="l">
              <a:buNone/>
            </a:pPr>
            <a:endParaRPr lang="en-US" dirty="0"/>
          </a:p>
        </p:txBody>
      </p:sp>
      <p:sp>
        <p:nvSpPr>
          <p:cNvPr id="11" name="Content Placeholder 10">
            <a:extLst>
              <a:ext uri="{FF2B5EF4-FFF2-40B4-BE49-F238E27FC236}">
                <a16:creationId xmlns:a16="http://schemas.microsoft.com/office/drawing/2014/main" id="{31DF6112-0304-410F-AF49-2EE65C41481D}"/>
              </a:ext>
            </a:extLst>
          </p:cNvPr>
          <p:cNvSpPr>
            <a:spLocks noGrp="1"/>
          </p:cNvSpPr>
          <p:nvPr>
            <p:ph idx="13"/>
          </p:nvPr>
        </p:nvSpPr>
        <p:spPr/>
        <p:txBody>
          <a:bodyPr/>
          <a:lstStyle/>
          <a:p>
            <a:r>
              <a:rPr lang="en-US" dirty="0"/>
              <a:t>HIPAA waivers require the same three factors as a Common Rule waiver, with an important variation on the determination of “minimal risk:”</a:t>
            </a:r>
          </a:p>
          <a:p>
            <a:endParaRPr lang="en-US" dirty="0"/>
          </a:p>
        </p:txBody>
      </p:sp>
      <p:sp>
        <p:nvSpPr>
          <p:cNvPr id="10" name="Content Placeholder 9">
            <a:extLst>
              <a:ext uri="{FF2B5EF4-FFF2-40B4-BE49-F238E27FC236}">
                <a16:creationId xmlns:a16="http://schemas.microsoft.com/office/drawing/2014/main" id="{688F6E1C-2C0C-46EF-8C45-6DF8B91CCB89}"/>
              </a:ext>
            </a:extLst>
          </p:cNvPr>
          <p:cNvSpPr>
            <a:spLocks noGrp="1"/>
          </p:cNvSpPr>
          <p:nvPr>
            <p:ph idx="12"/>
          </p:nvPr>
        </p:nvSpPr>
        <p:spPr/>
        <p:txBody>
          <a:bodyPr>
            <a:normAutofit fontScale="55000" lnSpcReduction="20000"/>
          </a:bodyPr>
          <a:lstStyle/>
          <a:p>
            <a:pPr marL="519113" lvl="2" indent="0">
              <a:buNone/>
            </a:pPr>
            <a:r>
              <a:rPr lang="en-US" sz="2200" dirty="0"/>
              <a:t>“The use or disclosure of protected health information involves no more than a </a:t>
            </a:r>
            <a:r>
              <a:rPr lang="en-US" sz="2200" dirty="0">
                <a:highlight>
                  <a:srgbClr val="FFFF00"/>
                </a:highlight>
              </a:rPr>
              <a:t>minimal risk to the privacy of individuals</a:t>
            </a:r>
            <a:r>
              <a:rPr lang="en-US" sz="2200" dirty="0"/>
              <a:t>, based on, at least, the presence of the following elements:</a:t>
            </a:r>
          </a:p>
          <a:p>
            <a:pPr marL="1546225" lvl="3" indent="-285750">
              <a:buFont typeface="+mj-lt"/>
              <a:buAutoNum type="arabicPeriod"/>
            </a:pPr>
            <a:r>
              <a:rPr lang="en-US" sz="2200" dirty="0"/>
              <a:t>an adequate plan </a:t>
            </a:r>
            <a:r>
              <a:rPr lang="en-US" sz="2200" dirty="0">
                <a:highlight>
                  <a:srgbClr val="FFFF00"/>
                </a:highlight>
              </a:rPr>
              <a:t>to protect the identifiers </a:t>
            </a:r>
            <a:r>
              <a:rPr lang="en-US" sz="2200" dirty="0"/>
              <a:t>from improper use and disclosure; </a:t>
            </a:r>
          </a:p>
          <a:p>
            <a:pPr marL="1546225" lvl="3" indent="-285750">
              <a:buFont typeface="+mj-lt"/>
              <a:buAutoNum type="arabicPeriod"/>
            </a:pPr>
            <a:r>
              <a:rPr lang="en-US" sz="2200" dirty="0"/>
              <a:t>an adequate plan </a:t>
            </a:r>
            <a:r>
              <a:rPr lang="en-US" sz="2200" dirty="0">
                <a:highlight>
                  <a:srgbClr val="FFFF00"/>
                </a:highlight>
              </a:rPr>
              <a:t>to destroy the identifiers at the earliest opportunity consistent with conduct of the research</a:t>
            </a:r>
            <a:r>
              <a:rPr lang="en-US" sz="2200" dirty="0"/>
              <a:t>, unless there is a health or research justification for retaining the identifiers or such retention is otherwise required by law; and </a:t>
            </a:r>
          </a:p>
          <a:p>
            <a:pPr marL="1546225" lvl="3" indent="-285750">
              <a:buFont typeface="+mj-lt"/>
              <a:buAutoNum type="arabicPeriod"/>
            </a:pPr>
            <a:r>
              <a:rPr lang="en-US" sz="2200" dirty="0"/>
              <a:t>adequate written assurances that the protected health information </a:t>
            </a:r>
            <a:r>
              <a:rPr lang="en-US" sz="2200" dirty="0">
                <a:highlight>
                  <a:srgbClr val="FFFF00"/>
                </a:highlight>
              </a:rPr>
              <a:t>will not be reused or disclosed to any other person or entity, except as required by law, for authorized oversight of the research project</a:t>
            </a:r>
            <a:r>
              <a:rPr lang="en-US" sz="2200" dirty="0"/>
              <a:t>, or for other research for which the use or disclosure of protected health information would be permitted by this subpart” </a:t>
            </a:r>
          </a:p>
          <a:p>
            <a:endParaRPr lang="en-US" dirty="0"/>
          </a:p>
        </p:txBody>
      </p:sp>
      <p:sp>
        <p:nvSpPr>
          <p:cNvPr id="9" name="Content Placeholder 8">
            <a:extLst>
              <a:ext uri="{FF2B5EF4-FFF2-40B4-BE49-F238E27FC236}">
                <a16:creationId xmlns:a16="http://schemas.microsoft.com/office/drawing/2014/main" id="{1CFD670C-6C4B-4394-94BE-25717A0FD543}"/>
              </a:ext>
            </a:extLst>
          </p:cNvPr>
          <p:cNvSpPr>
            <a:spLocks noGrp="1"/>
          </p:cNvSpPr>
          <p:nvPr>
            <p:ph idx="11"/>
          </p:nvPr>
        </p:nvSpPr>
        <p:spPr/>
        <p:txBody>
          <a:bodyPr/>
          <a:lstStyle/>
          <a:p>
            <a:r>
              <a:rPr lang="en-US" dirty="0"/>
              <a:t>HHS HIPAA Guidance Research, available at: </a:t>
            </a:r>
            <a:r>
              <a:rPr lang="en-US" dirty="0">
                <a:hlinkClick r:id="rId2"/>
              </a:rPr>
              <a:t>https://www.hhs.gov/hipaa/for-professionals/privacy/guidance/research/index.html</a:t>
            </a:r>
            <a:r>
              <a:rPr lang="en-US" dirty="0"/>
              <a:t> </a:t>
            </a:r>
          </a:p>
        </p:txBody>
      </p:sp>
    </p:spTree>
    <p:extLst>
      <p:ext uri="{BB962C8B-B14F-4D97-AF65-F5344CB8AC3E}">
        <p14:creationId xmlns:p14="http://schemas.microsoft.com/office/powerpoint/2010/main" val="1796200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B8556-E3A4-4B1D-AC77-367F8290717F}"/>
              </a:ext>
            </a:extLst>
          </p:cNvPr>
          <p:cNvSpPr>
            <a:spLocks noGrp="1"/>
          </p:cNvSpPr>
          <p:nvPr>
            <p:ph type="title"/>
          </p:nvPr>
        </p:nvSpPr>
        <p:spPr/>
        <p:txBody>
          <a:bodyPr/>
          <a:lstStyle/>
          <a:p>
            <a:r>
              <a:rPr lang="en-US" dirty="0"/>
              <a:t>JHM Data Trust Council </a:t>
            </a:r>
          </a:p>
        </p:txBody>
      </p:sp>
      <p:sp>
        <p:nvSpPr>
          <p:cNvPr id="12" name="Content Placeholder 11">
            <a:extLst>
              <a:ext uri="{FF2B5EF4-FFF2-40B4-BE49-F238E27FC236}">
                <a16:creationId xmlns:a16="http://schemas.microsoft.com/office/drawing/2014/main" id="{F8D634BC-C787-45E8-B0F1-B9BAFF645BCE}"/>
              </a:ext>
            </a:extLst>
          </p:cNvPr>
          <p:cNvSpPr>
            <a:spLocks noGrp="1"/>
          </p:cNvSpPr>
          <p:nvPr>
            <p:ph idx="12"/>
          </p:nvPr>
        </p:nvSpPr>
        <p:spPr>
          <a:xfrm>
            <a:off x="149312" y="1211581"/>
            <a:ext cx="8858161" cy="3379470"/>
          </a:xfrm>
        </p:spPr>
        <p:txBody>
          <a:bodyPr>
            <a:normAutofit fontScale="92500"/>
          </a:bodyPr>
          <a:lstStyle/>
          <a:p>
            <a:r>
              <a:rPr lang="en-US" dirty="0"/>
              <a:t>Provides Johns Hopkins with technical infrastructure, standards, policies and procedures, and organization needed to govern </a:t>
            </a:r>
            <a:r>
              <a:rPr lang="en-US" b="1" i="1" dirty="0"/>
              <a:t>uses and disclosures </a:t>
            </a:r>
            <a:r>
              <a:rPr lang="en-US" dirty="0"/>
              <a:t>of patient and health plan member-related data</a:t>
            </a:r>
          </a:p>
          <a:p>
            <a:r>
              <a:rPr lang="en-US" dirty="0"/>
              <a:t>Responsible for overall governance of data stored in the clinical enterprise systems of JHM entities </a:t>
            </a:r>
          </a:p>
          <a:p>
            <a:r>
              <a:rPr lang="en-US" dirty="0"/>
              <a:t>If a research protocol involves PHI, a limited data set, or “sensitive” de-identified data involving 500 or more subjects from an entity within the JHM covered entity group, DTC research </a:t>
            </a:r>
            <a:r>
              <a:rPr lang="en-US" dirty="0" err="1"/>
              <a:t>subcouncil</a:t>
            </a:r>
            <a:r>
              <a:rPr lang="en-US" dirty="0"/>
              <a:t> will be required to review.  The DTC research </a:t>
            </a:r>
            <a:r>
              <a:rPr lang="en-US" dirty="0" err="1"/>
              <a:t>subcouncil</a:t>
            </a:r>
            <a:r>
              <a:rPr lang="en-US" dirty="0"/>
              <a:t> also reviews other research requests, including the creation of a data registry or requests for data that are particularly </a:t>
            </a:r>
            <a:r>
              <a:rPr lang="en-US"/>
              <a:t>high risk. </a:t>
            </a:r>
            <a:r>
              <a:rPr lang="en-US" u="sng" dirty="0">
                <a:hlinkClick r:id="rId2"/>
              </a:rPr>
              <a:t>https://intranet.insidehopkinsmedicine.org/data_trust/faqs/research-data-requests.html</a:t>
            </a:r>
            <a:endParaRPr lang="en-US" dirty="0"/>
          </a:p>
          <a:p>
            <a:endParaRPr lang="en-US" dirty="0"/>
          </a:p>
        </p:txBody>
      </p:sp>
    </p:spTree>
    <p:extLst>
      <p:ext uri="{BB962C8B-B14F-4D97-AF65-F5344CB8AC3E}">
        <p14:creationId xmlns:p14="http://schemas.microsoft.com/office/powerpoint/2010/main" val="557507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56A55-8BB9-4A18-92FC-461533AEBC2C}"/>
              </a:ext>
            </a:extLst>
          </p:cNvPr>
          <p:cNvSpPr>
            <a:spLocks noGrp="1"/>
          </p:cNvSpPr>
          <p:nvPr>
            <p:ph type="title"/>
          </p:nvPr>
        </p:nvSpPr>
        <p:spPr/>
        <p:txBody>
          <a:bodyPr/>
          <a:lstStyle/>
          <a:p>
            <a:r>
              <a:rPr lang="en-US" dirty="0"/>
              <a:t>JHU Researchers Outside the Covered Entity </a:t>
            </a:r>
          </a:p>
        </p:txBody>
      </p:sp>
      <p:sp>
        <p:nvSpPr>
          <p:cNvPr id="3" name="Content Placeholder 2">
            <a:extLst>
              <a:ext uri="{FF2B5EF4-FFF2-40B4-BE49-F238E27FC236}">
                <a16:creationId xmlns:a16="http://schemas.microsoft.com/office/drawing/2014/main" id="{25588F58-A4F6-4B19-9D32-2AFA2E21E244}"/>
              </a:ext>
            </a:extLst>
          </p:cNvPr>
          <p:cNvSpPr>
            <a:spLocks noGrp="1"/>
          </p:cNvSpPr>
          <p:nvPr>
            <p:ph idx="1"/>
          </p:nvPr>
        </p:nvSpPr>
        <p:spPr/>
        <p:txBody>
          <a:bodyPr>
            <a:normAutofit fontScale="92500" lnSpcReduction="10000"/>
          </a:bodyPr>
          <a:lstStyle/>
          <a:p>
            <a:r>
              <a:rPr lang="en-US" dirty="0"/>
              <a:t>The Homewood IRB relies on the JHM IRB to approve research involving PHI:</a:t>
            </a:r>
          </a:p>
          <a:p>
            <a:pPr lvl="2"/>
            <a:r>
              <a:rPr lang="en-US" sz="1600" dirty="0"/>
              <a:t>“Reviews of proposed research projects from Homewood that: </a:t>
            </a:r>
            <a:r>
              <a:rPr lang="en-US" sz="1600" dirty="0">
                <a:highlight>
                  <a:srgbClr val="FFFF00"/>
                </a:highlight>
              </a:rPr>
              <a:t>(a) involve the collection, transfer, or use of data subject to the Health Insurance Portability and Accountability Act of 1996 (“HIPAA”); (b) that take place in Johns Hopkins Health Systems (JHHS) space</a:t>
            </a:r>
            <a:r>
              <a:rPr lang="en-US" sz="1600" dirty="0"/>
              <a:t>; (c) that is subject to the regulations of the Food and Drug Administration (FDA); or (d) involve biomedical or clinical research when Homewood lacks committee expertise to review the proposed research; shall be reviewed by the JHUSOM IRB.”</a:t>
            </a:r>
          </a:p>
          <a:p>
            <a:pPr lvl="2"/>
            <a:endParaRPr lang="en-US" sz="1600" dirty="0"/>
          </a:p>
          <a:p>
            <a:pPr lvl="2"/>
            <a:r>
              <a:rPr lang="en-US" sz="1600" dirty="0"/>
              <a:t>To recruit human subjects from JHM facilities, a </a:t>
            </a:r>
            <a:r>
              <a:rPr lang="en-US" sz="1600" b="1" i="1" dirty="0"/>
              <a:t>clinician or treatment staff </a:t>
            </a:r>
            <a:r>
              <a:rPr lang="en-US" sz="1600" dirty="0"/>
              <a:t>will be required to directly approach patients. More information is available here: </a:t>
            </a:r>
            <a:r>
              <a:rPr lang="en-US" sz="1600" dirty="0">
                <a:hlinkClick r:id="rId2"/>
              </a:rPr>
              <a:t>Patient Recruitment and Referral for Research (hopkinsmedicine.org)</a:t>
            </a:r>
            <a:r>
              <a:rPr lang="en-US" sz="1600" dirty="0"/>
              <a:t>.</a:t>
            </a:r>
          </a:p>
          <a:p>
            <a:pPr marL="573088" lvl="2" indent="0">
              <a:buNone/>
            </a:pPr>
            <a:endParaRPr lang="en-US" sz="1600" dirty="0"/>
          </a:p>
          <a:p>
            <a:pPr lvl="2"/>
            <a:r>
              <a:rPr lang="en-US" sz="1600" dirty="0"/>
              <a:t>To access </a:t>
            </a:r>
            <a:r>
              <a:rPr lang="en-US" sz="1600" b="1" i="1" dirty="0"/>
              <a:t>deidentified and limited data sets </a:t>
            </a:r>
            <a:r>
              <a:rPr lang="en-US" sz="1600" dirty="0"/>
              <a:t>for research, there is a detailed FAQ describing the pathways to quick approval here: </a:t>
            </a:r>
            <a:r>
              <a:rPr lang="en-US" sz="1600" dirty="0">
                <a:hlinkClick r:id="rId3"/>
              </a:rPr>
              <a:t>Access to Patient Data for Research: Frequently Asked Questions (hopkinsmedicine.org)</a:t>
            </a:r>
            <a:r>
              <a:rPr lang="en-US" sz="1600" dirty="0"/>
              <a:t>.</a:t>
            </a:r>
          </a:p>
          <a:p>
            <a:pPr marL="573088" lvl="2" indent="0">
              <a:buNone/>
            </a:pPr>
            <a:endParaRPr lang="en-US" sz="1600" dirty="0"/>
          </a:p>
        </p:txBody>
      </p:sp>
      <p:sp>
        <p:nvSpPr>
          <p:cNvPr id="4" name="Content Placeholder 3">
            <a:extLst>
              <a:ext uri="{FF2B5EF4-FFF2-40B4-BE49-F238E27FC236}">
                <a16:creationId xmlns:a16="http://schemas.microsoft.com/office/drawing/2014/main" id="{BDEB5425-D02D-4F8A-B044-D3C92B5F9BC8}"/>
              </a:ext>
            </a:extLst>
          </p:cNvPr>
          <p:cNvSpPr>
            <a:spLocks noGrp="1"/>
          </p:cNvSpPr>
          <p:nvPr>
            <p:ph idx="11"/>
          </p:nvPr>
        </p:nvSpPr>
        <p:spPr/>
        <p:txBody>
          <a:bodyPr/>
          <a:lstStyle/>
          <a:p>
            <a:endParaRPr lang="en-US"/>
          </a:p>
        </p:txBody>
      </p:sp>
    </p:spTree>
    <p:extLst>
      <p:ext uri="{BB962C8B-B14F-4D97-AF65-F5344CB8AC3E}">
        <p14:creationId xmlns:p14="http://schemas.microsoft.com/office/powerpoint/2010/main" val="1775339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F1562-51B6-4D3C-AA7B-CB68504AF776}"/>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8D33437F-A3EA-4CC3-8365-08E535FD97CA}"/>
              </a:ext>
            </a:extLst>
          </p:cNvPr>
          <p:cNvSpPr>
            <a:spLocks noGrp="1"/>
          </p:cNvSpPr>
          <p:nvPr>
            <p:ph idx="1"/>
          </p:nvPr>
        </p:nvSpPr>
        <p:spPr/>
        <p:txBody>
          <a:bodyPr>
            <a:normAutofit lnSpcReduction="10000"/>
          </a:bodyPr>
          <a:lstStyle/>
          <a:p>
            <a:r>
              <a:rPr lang="en-US" dirty="0"/>
              <a:t>Why don’t we just have people sign a consent that we can use their tissue and data for whatever we want forever and ever?</a:t>
            </a:r>
          </a:p>
          <a:p>
            <a:r>
              <a:rPr lang="en-US" dirty="0"/>
              <a:t>How do I find a collaborator in the School of Medicine to be a co-PI or co-I on my study?</a:t>
            </a:r>
          </a:p>
          <a:p>
            <a:r>
              <a:rPr lang="en-US" dirty="0"/>
              <a:t>Why can’t I just get into Epic and do my own data extraction?</a:t>
            </a:r>
          </a:p>
          <a:p>
            <a:r>
              <a:rPr lang="en-US" dirty="0"/>
              <a:t>Can I get data from the CRISP database? </a:t>
            </a:r>
            <a:r>
              <a:rPr lang="en-US" dirty="0">
                <a:hlinkClick r:id="rId2"/>
              </a:rPr>
              <a:t>Research and Quality Improvement - Improve Outcomes and Enhance the Patient Experience | CRISP | Improve Outcomes and Enhance the Patient Experience | CRISP (crisphealth.org)</a:t>
            </a:r>
            <a:r>
              <a:rPr lang="en-US" dirty="0"/>
              <a:t> </a:t>
            </a:r>
          </a:p>
          <a:p>
            <a:r>
              <a:rPr lang="en-US" dirty="0"/>
              <a:t>Do patients ever complain about researchers?</a:t>
            </a:r>
          </a:p>
        </p:txBody>
      </p:sp>
      <p:sp>
        <p:nvSpPr>
          <p:cNvPr id="4" name="Content Placeholder 3">
            <a:extLst>
              <a:ext uri="{FF2B5EF4-FFF2-40B4-BE49-F238E27FC236}">
                <a16:creationId xmlns:a16="http://schemas.microsoft.com/office/drawing/2014/main" id="{9BF5A472-74F1-4AF8-86B0-8AEB5B9D09E8}"/>
              </a:ext>
            </a:extLst>
          </p:cNvPr>
          <p:cNvSpPr>
            <a:spLocks noGrp="1"/>
          </p:cNvSpPr>
          <p:nvPr>
            <p:ph idx="11"/>
          </p:nvPr>
        </p:nvSpPr>
        <p:spPr/>
        <p:txBody>
          <a:bodyPr/>
          <a:lstStyle/>
          <a:p>
            <a:endParaRPr lang="en-US"/>
          </a:p>
        </p:txBody>
      </p:sp>
    </p:spTree>
    <p:extLst>
      <p:ext uri="{BB962C8B-B14F-4D97-AF65-F5344CB8AC3E}">
        <p14:creationId xmlns:p14="http://schemas.microsoft.com/office/powerpoint/2010/main" val="2048701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E20B7-0044-4F0B-87CC-DE3C37622FC3}"/>
              </a:ext>
            </a:extLst>
          </p:cNvPr>
          <p:cNvSpPr>
            <a:spLocks noGrp="1"/>
          </p:cNvSpPr>
          <p:nvPr>
            <p:ph type="title"/>
          </p:nvPr>
        </p:nvSpPr>
        <p:spPr/>
        <p:txBody>
          <a:bodyPr/>
          <a:lstStyle/>
          <a:p>
            <a:r>
              <a:rPr lang="en-US" dirty="0"/>
              <a:t>Sources of Federal Law Applicable To Human Subject Research Data</a:t>
            </a:r>
          </a:p>
        </p:txBody>
      </p:sp>
      <p:sp>
        <p:nvSpPr>
          <p:cNvPr id="3" name="Content Placeholder 2">
            <a:extLst>
              <a:ext uri="{FF2B5EF4-FFF2-40B4-BE49-F238E27FC236}">
                <a16:creationId xmlns:a16="http://schemas.microsoft.com/office/drawing/2014/main" id="{E1352F3A-0E49-4202-A8A8-A1B3F7B2A44E}"/>
              </a:ext>
            </a:extLst>
          </p:cNvPr>
          <p:cNvSpPr>
            <a:spLocks noGrp="1"/>
          </p:cNvSpPr>
          <p:nvPr>
            <p:ph idx="1"/>
          </p:nvPr>
        </p:nvSpPr>
        <p:spPr/>
        <p:txBody>
          <a:bodyPr>
            <a:normAutofit fontScale="92500" lnSpcReduction="10000"/>
          </a:bodyPr>
          <a:lstStyle/>
          <a:p>
            <a:r>
              <a:rPr lang="en-US" dirty="0"/>
              <a:t>The Federal Common Rule, contained in 45 CFR Part 46, applies to all federally funded research.  The State of Maryland has required all human subject research conducted in the state to follow the requirements of the Common Rule in a law known as the Hubbard Act.</a:t>
            </a:r>
          </a:p>
          <a:p>
            <a:r>
              <a:rPr lang="en-US" dirty="0"/>
              <a:t>Certain kinds of health records are subject to the Health Insurance Portability and Accountability Act, a federal Act and its related regulations (HIPAA).  HIPAA governs the confidentiality, security, </a:t>
            </a:r>
            <a:r>
              <a:rPr lang="en-US" b="1" i="1" dirty="0"/>
              <a:t>use and disclosure </a:t>
            </a:r>
            <a:r>
              <a:rPr lang="en-US" dirty="0"/>
              <a:t>of individually identifiable health information transmitted or maintained by a Covered Entity (referred to as “protected health information” or “PHI”).</a:t>
            </a:r>
          </a:p>
          <a:p>
            <a:r>
              <a:rPr lang="en-US" dirty="0"/>
              <a:t>Student records are governed by the Family Educational Rights and Privacy Act (FERPA) and some research in schools is also covered by the Protection of Pupil Rights Amendment (PPRA) that apply to research studies that include access and/or use of student education records.</a:t>
            </a:r>
          </a:p>
          <a:p>
            <a:endParaRPr lang="en-US" dirty="0"/>
          </a:p>
        </p:txBody>
      </p:sp>
      <p:sp>
        <p:nvSpPr>
          <p:cNvPr id="4" name="Content Placeholder 3">
            <a:extLst>
              <a:ext uri="{FF2B5EF4-FFF2-40B4-BE49-F238E27FC236}">
                <a16:creationId xmlns:a16="http://schemas.microsoft.com/office/drawing/2014/main" id="{2ED6CF13-A150-4025-B727-834C732BF072}"/>
              </a:ext>
            </a:extLst>
          </p:cNvPr>
          <p:cNvSpPr>
            <a:spLocks noGrp="1"/>
          </p:cNvSpPr>
          <p:nvPr>
            <p:ph idx="11"/>
          </p:nvPr>
        </p:nvSpPr>
        <p:spPr/>
        <p:txBody>
          <a:bodyPr/>
          <a:lstStyle/>
          <a:p>
            <a:endParaRPr lang="en-US"/>
          </a:p>
        </p:txBody>
      </p:sp>
    </p:spTree>
    <p:extLst>
      <p:ext uri="{BB962C8B-B14F-4D97-AF65-F5344CB8AC3E}">
        <p14:creationId xmlns:p14="http://schemas.microsoft.com/office/powerpoint/2010/main" val="2496192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04467-8E73-481E-8E07-FFD1BBCF263E}"/>
              </a:ext>
            </a:extLst>
          </p:cNvPr>
          <p:cNvSpPr>
            <a:spLocks noGrp="1"/>
          </p:cNvSpPr>
          <p:nvPr>
            <p:ph type="title"/>
          </p:nvPr>
        </p:nvSpPr>
        <p:spPr/>
        <p:txBody>
          <a:bodyPr/>
          <a:lstStyle/>
          <a:p>
            <a:r>
              <a:rPr lang="en-US" dirty="0"/>
              <a:t>Sources of Federal Law Applicable to Human Subject Research Data</a:t>
            </a:r>
          </a:p>
        </p:txBody>
      </p:sp>
      <p:sp>
        <p:nvSpPr>
          <p:cNvPr id="3" name="Content Placeholder 2">
            <a:extLst>
              <a:ext uri="{FF2B5EF4-FFF2-40B4-BE49-F238E27FC236}">
                <a16:creationId xmlns:a16="http://schemas.microsoft.com/office/drawing/2014/main" id="{7B1D4079-606F-4F5E-BDBC-A717E0A246EE}"/>
              </a:ext>
            </a:extLst>
          </p:cNvPr>
          <p:cNvSpPr>
            <a:spLocks noGrp="1"/>
          </p:cNvSpPr>
          <p:nvPr>
            <p:ph idx="1"/>
          </p:nvPr>
        </p:nvSpPr>
        <p:spPr/>
        <p:txBody>
          <a:bodyPr>
            <a:normAutofit lnSpcReduction="10000"/>
          </a:bodyPr>
          <a:lstStyle/>
          <a:p>
            <a:r>
              <a:rPr lang="en-US" dirty="0"/>
              <a:t>Some other categories of data that a researcher may seek to collect for research use may be subject to other federal laws.  For example, CMS makes certain datasets of claims data available to researchers subject to specific approval and contractual requirements, in order to comply with the federal Privacy Act of 1974, which governs the handling of individual data contained in federal government systems.  </a:t>
            </a:r>
          </a:p>
          <a:p>
            <a:r>
              <a:rPr lang="en-US" dirty="0"/>
              <a:t>The National Center for Health Statistics in the Center for Disease Control maintains the National Death Index, which is a database of death records from across the United States and can be linked to other databases under certain terms and conditions.</a:t>
            </a:r>
          </a:p>
          <a:p>
            <a:r>
              <a:rPr lang="en-US" dirty="0"/>
              <a:t>Mental health information and drug/alcohol treatment records are subject to a heightened level of protection under federal and state laws. </a:t>
            </a:r>
          </a:p>
          <a:p>
            <a:endParaRPr lang="en-US" dirty="0"/>
          </a:p>
          <a:p>
            <a:endParaRPr lang="en-US" dirty="0"/>
          </a:p>
        </p:txBody>
      </p:sp>
      <p:sp>
        <p:nvSpPr>
          <p:cNvPr id="4" name="Content Placeholder 3">
            <a:extLst>
              <a:ext uri="{FF2B5EF4-FFF2-40B4-BE49-F238E27FC236}">
                <a16:creationId xmlns:a16="http://schemas.microsoft.com/office/drawing/2014/main" id="{17F36FFE-D36C-4078-AF74-72A2531D13BE}"/>
              </a:ext>
            </a:extLst>
          </p:cNvPr>
          <p:cNvSpPr>
            <a:spLocks noGrp="1"/>
          </p:cNvSpPr>
          <p:nvPr>
            <p:ph idx="11"/>
          </p:nvPr>
        </p:nvSpPr>
        <p:spPr/>
        <p:txBody>
          <a:bodyPr/>
          <a:lstStyle/>
          <a:p>
            <a:endParaRPr lang="en-US"/>
          </a:p>
        </p:txBody>
      </p:sp>
    </p:spTree>
    <p:extLst>
      <p:ext uri="{BB962C8B-B14F-4D97-AF65-F5344CB8AC3E}">
        <p14:creationId xmlns:p14="http://schemas.microsoft.com/office/powerpoint/2010/main" val="1981309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34D0C-6F1D-40C9-BBA5-982FD69D11FD}"/>
              </a:ext>
            </a:extLst>
          </p:cNvPr>
          <p:cNvSpPr>
            <a:spLocks noGrp="1"/>
          </p:cNvSpPr>
          <p:nvPr>
            <p:ph type="title"/>
          </p:nvPr>
        </p:nvSpPr>
        <p:spPr/>
        <p:txBody>
          <a:bodyPr/>
          <a:lstStyle/>
          <a:p>
            <a:r>
              <a:rPr lang="en-US" dirty="0"/>
              <a:t>Relevant State Laws –Maryland and Beyond</a:t>
            </a:r>
          </a:p>
        </p:txBody>
      </p:sp>
      <p:sp>
        <p:nvSpPr>
          <p:cNvPr id="3" name="Content Placeholder 2">
            <a:extLst>
              <a:ext uri="{FF2B5EF4-FFF2-40B4-BE49-F238E27FC236}">
                <a16:creationId xmlns:a16="http://schemas.microsoft.com/office/drawing/2014/main" id="{A40E7534-FDFB-49AA-AF9C-F89FA78FDE70}"/>
              </a:ext>
            </a:extLst>
          </p:cNvPr>
          <p:cNvSpPr>
            <a:spLocks noGrp="1"/>
          </p:cNvSpPr>
          <p:nvPr>
            <p:ph idx="1"/>
          </p:nvPr>
        </p:nvSpPr>
        <p:spPr/>
        <p:txBody>
          <a:bodyPr/>
          <a:lstStyle/>
          <a:p>
            <a:r>
              <a:rPr lang="en-US" dirty="0"/>
              <a:t>There are state laws that provide additional protection to different kinds of records:</a:t>
            </a:r>
          </a:p>
          <a:p>
            <a:pPr lvl="1"/>
            <a:r>
              <a:rPr lang="en-US" dirty="0"/>
              <a:t>The Maryland Medical Records Act applies to all medical records (not just electronic) and provides for the confidentiality of medical records, and establishes clear rules for the disclosure of medical records.</a:t>
            </a:r>
          </a:p>
          <a:p>
            <a:pPr lvl="1"/>
            <a:r>
              <a:rPr lang="en-US" dirty="0"/>
              <a:t>Maryland public schools typically require their own IRB review of any research proposal involving student data or interactions.</a:t>
            </a:r>
          </a:p>
          <a:p>
            <a:pPr lvl="1"/>
            <a:r>
              <a:rPr lang="en-US" dirty="0"/>
              <a:t>States are increasingly regulating some kinds of data, including:</a:t>
            </a:r>
          </a:p>
          <a:p>
            <a:pPr lvl="2"/>
            <a:r>
              <a:rPr lang="en-US" dirty="0"/>
              <a:t>Illinois Biometric Information Privacy Act</a:t>
            </a:r>
          </a:p>
          <a:p>
            <a:pPr lvl="2"/>
            <a:r>
              <a:rPr lang="en-US" dirty="0"/>
              <a:t>Florida’s Protecting DNA Privacy Act</a:t>
            </a:r>
          </a:p>
          <a:p>
            <a:pPr lvl="2"/>
            <a:r>
              <a:rPr lang="en-US" dirty="0"/>
              <a:t>California, Virginia and Colorado all have comprehensive consumer protection privacy laws, that govern data that may be collected in a variety of settings.</a:t>
            </a:r>
          </a:p>
          <a:p>
            <a:pPr lvl="2"/>
            <a:endParaRPr lang="en-US" dirty="0"/>
          </a:p>
        </p:txBody>
      </p:sp>
      <p:sp>
        <p:nvSpPr>
          <p:cNvPr id="4" name="Content Placeholder 3">
            <a:extLst>
              <a:ext uri="{FF2B5EF4-FFF2-40B4-BE49-F238E27FC236}">
                <a16:creationId xmlns:a16="http://schemas.microsoft.com/office/drawing/2014/main" id="{F875D937-907D-4E33-86FC-204CA10A3DA4}"/>
              </a:ext>
            </a:extLst>
          </p:cNvPr>
          <p:cNvSpPr>
            <a:spLocks noGrp="1"/>
          </p:cNvSpPr>
          <p:nvPr>
            <p:ph idx="11"/>
          </p:nvPr>
        </p:nvSpPr>
        <p:spPr/>
        <p:txBody>
          <a:bodyPr/>
          <a:lstStyle/>
          <a:p>
            <a:endParaRPr lang="en-US"/>
          </a:p>
        </p:txBody>
      </p:sp>
    </p:spTree>
    <p:extLst>
      <p:ext uri="{BB962C8B-B14F-4D97-AF65-F5344CB8AC3E}">
        <p14:creationId xmlns:p14="http://schemas.microsoft.com/office/powerpoint/2010/main" val="935977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8CF79-B337-4FE3-BB06-E62CD5A4F68B}"/>
              </a:ext>
            </a:extLst>
          </p:cNvPr>
          <p:cNvSpPr>
            <a:spLocks noGrp="1"/>
          </p:cNvSpPr>
          <p:nvPr>
            <p:ph type="title"/>
          </p:nvPr>
        </p:nvSpPr>
        <p:spPr/>
        <p:txBody>
          <a:bodyPr/>
          <a:lstStyle/>
          <a:p>
            <a:r>
              <a:rPr lang="en-US" dirty="0"/>
              <a:t>Common Rule Definitions of “Identifiable” or “Readily Ascertainable”</a:t>
            </a:r>
          </a:p>
        </p:txBody>
      </p:sp>
      <p:sp>
        <p:nvSpPr>
          <p:cNvPr id="3" name="Content Placeholder 2">
            <a:extLst>
              <a:ext uri="{FF2B5EF4-FFF2-40B4-BE49-F238E27FC236}">
                <a16:creationId xmlns:a16="http://schemas.microsoft.com/office/drawing/2014/main" id="{5B2055E5-CF25-46DE-B85E-F99F47803121}"/>
              </a:ext>
            </a:extLst>
          </p:cNvPr>
          <p:cNvSpPr>
            <a:spLocks noGrp="1"/>
          </p:cNvSpPr>
          <p:nvPr>
            <p:ph idx="1"/>
          </p:nvPr>
        </p:nvSpPr>
        <p:spPr/>
        <p:txBody>
          <a:bodyPr>
            <a:normAutofit/>
          </a:bodyPr>
          <a:lstStyle/>
          <a:p>
            <a:pPr marL="0" marR="0" indent="0">
              <a:buNone/>
            </a:pPr>
            <a:r>
              <a:rPr lang="en-US" dirty="0">
                <a:latin typeface="Times New Roman" panose="02020603050405020304" pitchFamily="18" charset="0"/>
              </a:rPr>
              <a:t>The Common Rule defines a human subject as a living individual about whom an investigator…”obtains, uses, studies, analyzes, or generates identifiable private information or identifiable biospecimens.” 45 CFR § 46.102(e)(1).  The definitions of what is “identifiable” is further refined in subsection 46.102(e)(5) and (6).</a:t>
            </a:r>
            <a:endParaRPr lang="en-US" dirty="0">
              <a:latin typeface="Times New Roman" panose="02020603050405020304" pitchFamily="18" charset="0"/>
              <a:ea typeface="Calibri" panose="020F0502020204030204" pitchFamily="34" charset="0"/>
            </a:endParaRPr>
          </a:p>
          <a:p>
            <a:pPr marL="228600" marR="0"/>
            <a:r>
              <a:rPr lang="en-US" sz="1800" dirty="0">
                <a:effectLst/>
                <a:latin typeface="Times New Roman" panose="02020603050405020304" pitchFamily="18" charset="0"/>
                <a:ea typeface="Calibri" panose="020F0502020204030204" pitchFamily="34" charset="0"/>
              </a:rPr>
              <a:t>(5) </a:t>
            </a:r>
            <a:r>
              <a:rPr lang="en-US" sz="1800" b="1" i="1" dirty="0">
                <a:effectLst/>
                <a:latin typeface="Times New Roman" panose="02020603050405020304" pitchFamily="18" charset="0"/>
                <a:ea typeface="Calibri" panose="020F0502020204030204" pitchFamily="34" charset="0"/>
              </a:rPr>
              <a:t>Identifiable private information</a:t>
            </a:r>
            <a:r>
              <a:rPr lang="en-US" sz="1800" dirty="0">
                <a:effectLst/>
                <a:latin typeface="Times New Roman" panose="02020603050405020304" pitchFamily="18" charset="0"/>
                <a:ea typeface="Calibri" panose="020F0502020204030204" pitchFamily="34" charset="0"/>
              </a:rPr>
              <a:t> is private information for which the identity of the subject is </a:t>
            </a:r>
            <a:r>
              <a:rPr lang="en-US" sz="1800" dirty="0">
                <a:effectLst/>
                <a:highlight>
                  <a:srgbClr val="FFFF00"/>
                </a:highlight>
                <a:latin typeface="Times New Roman" panose="02020603050405020304" pitchFamily="18" charset="0"/>
                <a:ea typeface="Calibri" panose="020F0502020204030204" pitchFamily="34" charset="0"/>
              </a:rPr>
              <a:t>or may readily be ascertained</a:t>
            </a:r>
            <a:r>
              <a:rPr lang="en-US" sz="1800" dirty="0">
                <a:effectLst/>
                <a:latin typeface="Times New Roman" panose="02020603050405020304" pitchFamily="18" charset="0"/>
                <a:ea typeface="Calibri" panose="020F0502020204030204" pitchFamily="34" charset="0"/>
              </a:rPr>
              <a:t> by the investigator or </a:t>
            </a:r>
            <a:r>
              <a:rPr lang="en-US" sz="1800" dirty="0">
                <a:effectLst/>
                <a:highlight>
                  <a:srgbClr val="FFFF00"/>
                </a:highlight>
                <a:latin typeface="Times New Roman" panose="02020603050405020304" pitchFamily="18" charset="0"/>
                <a:ea typeface="Calibri" panose="020F0502020204030204" pitchFamily="34" charset="0"/>
              </a:rPr>
              <a:t>associated with the information</a:t>
            </a:r>
            <a:r>
              <a:rPr lang="en-US" sz="1800" dirty="0">
                <a:effectLst/>
                <a:latin typeface="Times New Roman" panose="02020603050405020304" pitchFamily="18" charset="0"/>
                <a:ea typeface="Calibri" panose="020F0502020204030204" pitchFamily="34" charset="0"/>
              </a:rPr>
              <a:t>. </a:t>
            </a:r>
          </a:p>
          <a:p>
            <a:pPr marL="228600" marR="0"/>
            <a:r>
              <a:rPr lang="en-US" sz="1800" dirty="0">
                <a:effectLst/>
                <a:latin typeface="Times New Roman" panose="02020603050405020304" pitchFamily="18" charset="0"/>
                <a:ea typeface="Calibri" panose="020F0502020204030204" pitchFamily="34" charset="0"/>
              </a:rPr>
              <a:t>(6) </a:t>
            </a:r>
            <a:r>
              <a:rPr lang="en-US" sz="1800" b="1" i="1" dirty="0">
                <a:effectLst/>
                <a:latin typeface="Times New Roman" panose="02020603050405020304" pitchFamily="18" charset="0"/>
                <a:ea typeface="Calibri" panose="020F0502020204030204" pitchFamily="34" charset="0"/>
              </a:rPr>
              <a:t>An identifiable biospecimen</a:t>
            </a:r>
            <a:r>
              <a:rPr lang="en-US" sz="1800" dirty="0">
                <a:effectLst/>
                <a:latin typeface="Times New Roman" panose="02020603050405020304" pitchFamily="18" charset="0"/>
                <a:ea typeface="Calibri" panose="020F0502020204030204" pitchFamily="34" charset="0"/>
              </a:rPr>
              <a:t> is a biospecimen for which the identity of the subject is or </a:t>
            </a:r>
            <a:r>
              <a:rPr lang="en-US" sz="1800" dirty="0">
                <a:effectLst/>
                <a:highlight>
                  <a:srgbClr val="FFFF00"/>
                </a:highlight>
                <a:latin typeface="Times New Roman" panose="02020603050405020304" pitchFamily="18" charset="0"/>
                <a:ea typeface="Calibri" panose="020F0502020204030204" pitchFamily="34" charset="0"/>
              </a:rPr>
              <a:t>may readily be ascertained</a:t>
            </a:r>
            <a:r>
              <a:rPr lang="en-US" sz="1800" dirty="0">
                <a:effectLst/>
                <a:latin typeface="Times New Roman" panose="02020603050405020304" pitchFamily="18" charset="0"/>
                <a:ea typeface="Calibri" panose="020F0502020204030204" pitchFamily="34" charset="0"/>
              </a:rPr>
              <a:t> by the investigator or </a:t>
            </a:r>
            <a:r>
              <a:rPr lang="en-US" sz="1800" dirty="0">
                <a:effectLst/>
                <a:highlight>
                  <a:srgbClr val="FFFF00"/>
                </a:highlight>
                <a:latin typeface="Times New Roman" panose="02020603050405020304" pitchFamily="18" charset="0"/>
                <a:ea typeface="Calibri" panose="020F0502020204030204" pitchFamily="34" charset="0"/>
              </a:rPr>
              <a:t>associated with the biospecimen</a:t>
            </a:r>
            <a:r>
              <a:rPr lang="en-US" sz="1800" dirty="0">
                <a:effectLst/>
                <a:latin typeface="Times New Roman" panose="02020603050405020304" pitchFamily="18" charset="0"/>
                <a:ea typeface="Calibri" panose="020F0502020204030204" pitchFamily="34" charset="0"/>
              </a:rPr>
              <a:t>.</a:t>
            </a:r>
          </a:p>
          <a:p>
            <a:endParaRPr lang="en-US" dirty="0"/>
          </a:p>
        </p:txBody>
      </p:sp>
      <p:sp>
        <p:nvSpPr>
          <p:cNvPr id="4" name="Content Placeholder 3">
            <a:extLst>
              <a:ext uri="{FF2B5EF4-FFF2-40B4-BE49-F238E27FC236}">
                <a16:creationId xmlns:a16="http://schemas.microsoft.com/office/drawing/2014/main" id="{31293FF5-7A1D-484E-8298-6B8B4D101127}"/>
              </a:ext>
            </a:extLst>
          </p:cNvPr>
          <p:cNvSpPr>
            <a:spLocks noGrp="1"/>
          </p:cNvSpPr>
          <p:nvPr>
            <p:ph idx="11"/>
          </p:nvPr>
        </p:nvSpPr>
        <p:spPr/>
        <p:txBody>
          <a:bodyPr/>
          <a:lstStyle/>
          <a:p>
            <a:endParaRPr lang="en-US"/>
          </a:p>
        </p:txBody>
      </p:sp>
    </p:spTree>
    <p:extLst>
      <p:ext uri="{BB962C8B-B14F-4D97-AF65-F5344CB8AC3E}">
        <p14:creationId xmlns:p14="http://schemas.microsoft.com/office/powerpoint/2010/main" val="1051905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4DEE6-E150-4FA2-A51A-E9EBB9A7BE8C}"/>
              </a:ext>
            </a:extLst>
          </p:cNvPr>
          <p:cNvSpPr>
            <a:spLocks noGrp="1"/>
          </p:cNvSpPr>
          <p:nvPr>
            <p:ph type="title"/>
          </p:nvPr>
        </p:nvSpPr>
        <p:spPr/>
        <p:txBody>
          <a:bodyPr/>
          <a:lstStyle/>
          <a:p>
            <a:r>
              <a:rPr lang="en-US" dirty="0"/>
              <a:t>What Did OHRP Mean By This?</a:t>
            </a:r>
          </a:p>
        </p:txBody>
      </p:sp>
      <p:sp>
        <p:nvSpPr>
          <p:cNvPr id="3" name="Content Placeholder 2">
            <a:extLst>
              <a:ext uri="{FF2B5EF4-FFF2-40B4-BE49-F238E27FC236}">
                <a16:creationId xmlns:a16="http://schemas.microsoft.com/office/drawing/2014/main" id="{3DD25BDD-E83C-4020-81CA-00C6AEFA87EC}"/>
              </a:ext>
            </a:extLst>
          </p:cNvPr>
          <p:cNvSpPr>
            <a:spLocks noGrp="1"/>
          </p:cNvSpPr>
          <p:nvPr>
            <p:ph idx="1"/>
          </p:nvPr>
        </p:nvSpPr>
        <p:spPr/>
        <p:txBody>
          <a:bodyPr>
            <a:normAutofit lnSpcReduction="10000"/>
          </a:bodyPr>
          <a:lstStyle/>
          <a:p>
            <a:r>
              <a:rPr lang="en-US" dirty="0"/>
              <a:t>OHRP had proposed to include all biospecimen research as HSR requiring an IRB approved protocol and consent.  Ultimately, OHRP backed off treating all biospecimens as identifiable, and made only minor edits to the existing definitions of identifiable.  A new definition of identifiable biospecimen was added, and a new process was proposed to obtain expert input on when technologies may render a subject’s identity  “readily ascertainable.”</a:t>
            </a:r>
          </a:p>
        </p:txBody>
      </p:sp>
      <p:sp>
        <p:nvSpPr>
          <p:cNvPr id="4" name="Content Placeholder 3">
            <a:extLst>
              <a:ext uri="{FF2B5EF4-FFF2-40B4-BE49-F238E27FC236}">
                <a16:creationId xmlns:a16="http://schemas.microsoft.com/office/drawing/2014/main" id="{A313B2D5-E0EA-4A23-9193-E0E7594EBB09}"/>
              </a:ext>
            </a:extLst>
          </p:cNvPr>
          <p:cNvSpPr>
            <a:spLocks noGrp="1"/>
          </p:cNvSpPr>
          <p:nvPr>
            <p:ph idx="12"/>
          </p:nvPr>
        </p:nvSpPr>
        <p:spPr/>
        <p:txBody>
          <a:bodyPr>
            <a:normAutofit fontScale="92500" lnSpcReduction="20000"/>
          </a:bodyPr>
          <a:lstStyle/>
          <a:p>
            <a:r>
              <a:rPr lang="en-US" dirty="0"/>
              <a:t>“This new process responds to the growing volume of information being generated and shared in research (including from biospecimens), and evolving technology that can with ease and speed re-identify information or biospecimens previously considered nonidentifiable. </a:t>
            </a:r>
            <a:r>
              <a:rPr lang="en-US" dirty="0">
                <a:highlight>
                  <a:srgbClr val="FFFF00"/>
                </a:highlight>
              </a:rPr>
              <a:t>With an increase in the number of exemptions included in this final rule, it will be important to reconsider the potential identifiability of information and biospecimens and facilitate uniform interpretation to ensure adequate privacy and security measures are in place.”  </a:t>
            </a:r>
            <a:r>
              <a:rPr lang="en-US" dirty="0"/>
              <a:t>Preamble to the Final Rule.</a:t>
            </a:r>
          </a:p>
        </p:txBody>
      </p:sp>
      <p:sp>
        <p:nvSpPr>
          <p:cNvPr id="5" name="Content Placeholder 4">
            <a:extLst>
              <a:ext uri="{FF2B5EF4-FFF2-40B4-BE49-F238E27FC236}">
                <a16:creationId xmlns:a16="http://schemas.microsoft.com/office/drawing/2014/main" id="{C5EE7A71-5550-472A-B7DF-2EB47420B1CA}"/>
              </a:ext>
            </a:extLst>
          </p:cNvPr>
          <p:cNvSpPr>
            <a:spLocks noGrp="1"/>
          </p:cNvSpPr>
          <p:nvPr>
            <p:ph idx="11"/>
          </p:nvPr>
        </p:nvSpPr>
        <p:spPr/>
        <p:txBody>
          <a:bodyPr/>
          <a:lstStyle/>
          <a:p>
            <a:endParaRPr lang="en-US"/>
          </a:p>
        </p:txBody>
      </p:sp>
    </p:spTree>
    <p:extLst>
      <p:ext uri="{BB962C8B-B14F-4D97-AF65-F5344CB8AC3E}">
        <p14:creationId xmlns:p14="http://schemas.microsoft.com/office/powerpoint/2010/main" val="1339333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EF099-0A14-4342-B175-DB71422F8FD2}"/>
              </a:ext>
            </a:extLst>
          </p:cNvPr>
          <p:cNvSpPr>
            <a:spLocks noGrp="1"/>
          </p:cNvSpPr>
          <p:nvPr>
            <p:ph type="title"/>
          </p:nvPr>
        </p:nvSpPr>
        <p:spPr/>
        <p:txBody>
          <a:bodyPr/>
          <a:lstStyle/>
          <a:p>
            <a:r>
              <a:rPr lang="en-US" dirty="0"/>
              <a:t>How Do New Technologies Figure Into This?</a:t>
            </a:r>
          </a:p>
        </p:txBody>
      </p:sp>
      <p:sp>
        <p:nvSpPr>
          <p:cNvPr id="3" name="Content Placeholder 2">
            <a:extLst>
              <a:ext uri="{FF2B5EF4-FFF2-40B4-BE49-F238E27FC236}">
                <a16:creationId xmlns:a16="http://schemas.microsoft.com/office/drawing/2014/main" id="{274B9087-14A4-4E1E-8CEC-5324C45CE820}"/>
              </a:ext>
            </a:extLst>
          </p:cNvPr>
          <p:cNvSpPr>
            <a:spLocks noGrp="1"/>
          </p:cNvSpPr>
          <p:nvPr>
            <p:ph idx="1"/>
          </p:nvPr>
        </p:nvSpPr>
        <p:spPr>
          <a:xfrm>
            <a:off x="149313" y="1200152"/>
            <a:ext cx="8858161" cy="1251056"/>
          </a:xfrm>
        </p:spPr>
        <p:txBody>
          <a:bodyPr>
            <a:normAutofit/>
          </a:bodyPr>
          <a:lstStyle/>
          <a:p>
            <a:pPr algn="l"/>
            <a:r>
              <a:rPr lang="en-US" b="0" i="0" dirty="0">
                <a:solidFill>
                  <a:srgbClr val="000000"/>
                </a:solidFill>
                <a:effectLst/>
                <a:latin typeface="Helvetica" panose="020B0604020202020204" pitchFamily="34" charset="0"/>
              </a:rPr>
              <a:t>Importantly, OHRP deferred this definitional responsibility to the agencies implementing the policy:</a:t>
            </a:r>
          </a:p>
          <a:p>
            <a:pPr algn="l"/>
            <a:r>
              <a:rPr lang="en-US" b="0" i="0" dirty="0">
                <a:solidFill>
                  <a:srgbClr val="000000"/>
                </a:solidFill>
                <a:effectLst/>
                <a:latin typeface="Helvetica" panose="020B0604020202020204" pitchFamily="34" charset="0"/>
              </a:rPr>
              <a:t>46.102(e)(7) Federal departments or agencies implementing this policy shall:</a:t>
            </a:r>
            <a:endParaRPr lang="en-US" dirty="0"/>
          </a:p>
        </p:txBody>
      </p:sp>
      <p:sp>
        <p:nvSpPr>
          <p:cNvPr id="4" name="Content Placeholder 3">
            <a:extLst>
              <a:ext uri="{FF2B5EF4-FFF2-40B4-BE49-F238E27FC236}">
                <a16:creationId xmlns:a16="http://schemas.microsoft.com/office/drawing/2014/main" id="{F9E73578-D024-4906-BC8C-FC66884E8232}"/>
              </a:ext>
            </a:extLst>
          </p:cNvPr>
          <p:cNvSpPr>
            <a:spLocks noGrp="1"/>
          </p:cNvSpPr>
          <p:nvPr>
            <p:ph idx="12"/>
          </p:nvPr>
        </p:nvSpPr>
        <p:spPr>
          <a:xfrm>
            <a:off x="149313" y="2451209"/>
            <a:ext cx="4397288" cy="2139842"/>
          </a:xfrm>
        </p:spPr>
        <p:txBody>
          <a:bodyPr>
            <a:normAutofit fontScale="62500" lnSpcReduction="20000"/>
          </a:bodyPr>
          <a:lstStyle/>
          <a:p>
            <a:r>
              <a:rPr lang="en-US" b="0" i="0" dirty="0">
                <a:solidFill>
                  <a:srgbClr val="000000"/>
                </a:solidFill>
                <a:effectLst/>
                <a:latin typeface="Helvetica" panose="020B0604020202020204" pitchFamily="34" charset="0"/>
              </a:rPr>
              <a:t>(i) Upon consultation with appropriate experts (including experts in data matching and re-identification</a:t>
            </a:r>
            <a:r>
              <a:rPr lang="en-US" b="0" i="0" dirty="0">
                <a:solidFill>
                  <a:srgbClr val="000000"/>
                </a:solidFill>
                <a:effectLst/>
                <a:highlight>
                  <a:srgbClr val="FFFF00"/>
                </a:highlight>
                <a:latin typeface="Helvetica" panose="020B0604020202020204" pitchFamily="34" charset="0"/>
              </a:rPr>
              <a:t>), reexamine the meaning of "identifiable private information," as defined in paragraph </a:t>
            </a:r>
            <a:r>
              <a:rPr lang="en-US" b="0" i="0" u="sng" dirty="0">
                <a:solidFill>
                  <a:srgbClr val="0053CC"/>
                </a:solidFill>
                <a:effectLst/>
                <a:highlight>
                  <a:srgbClr val="FFFF00"/>
                </a:highlight>
                <a:latin typeface="Helvetica" panose="020B0604020202020204" pitchFamily="34" charset="0"/>
                <a:hlinkClick r:id="rId2"/>
              </a:rPr>
              <a:t>(e)(5)</a:t>
            </a:r>
            <a:r>
              <a:rPr lang="en-US" b="0" i="0" dirty="0">
                <a:solidFill>
                  <a:srgbClr val="000000"/>
                </a:solidFill>
                <a:effectLst/>
                <a:highlight>
                  <a:srgbClr val="FFFF00"/>
                </a:highlight>
                <a:latin typeface="Helvetica" panose="020B0604020202020204" pitchFamily="34" charset="0"/>
              </a:rPr>
              <a:t> of this section, and "identifiable biospecimen," as defined in paragraph </a:t>
            </a:r>
            <a:r>
              <a:rPr lang="en-US" b="0" i="0" u="sng" dirty="0">
                <a:solidFill>
                  <a:srgbClr val="0053CC"/>
                </a:solidFill>
                <a:effectLst/>
                <a:highlight>
                  <a:srgbClr val="FFFF00"/>
                </a:highlight>
                <a:latin typeface="Helvetica" panose="020B0604020202020204" pitchFamily="34" charset="0"/>
                <a:hlinkClick r:id="rId3"/>
              </a:rPr>
              <a:t>(e)(6)</a:t>
            </a:r>
            <a:r>
              <a:rPr lang="en-US" b="0" i="0" dirty="0">
                <a:solidFill>
                  <a:srgbClr val="000000"/>
                </a:solidFill>
                <a:effectLst/>
                <a:highlight>
                  <a:srgbClr val="FFFF00"/>
                </a:highlight>
                <a:latin typeface="Helvetica" panose="020B0604020202020204" pitchFamily="34" charset="0"/>
              </a:rPr>
              <a:t> of this section. </a:t>
            </a:r>
            <a:r>
              <a:rPr lang="en-US" b="0" i="0" dirty="0">
                <a:solidFill>
                  <a:srgbClr val="000000"/>
                </a:solidFill>
                <a:effectLst/>
                <a:latin typeface="Helvetica" panose="020B0604020202020204" pitchFamily="34" charset="0"/>
              </a:rPr>
              <a:t>This reexamination shall take place within 1 year and regularly thereafter (at least every 4 years). This process will be conducted by collaboration among the Federal departments and agencies implementing this policy. If appropriate and permitted by law, such Federal departments and agencies may alter the interpretation of these terms, including through the use of guidance.</a:t>
            </a:r>
          </a:p>
          <a:p>
            <a:endParaRPr lang="en-US" dirty="0"/>
          </a:p>
        </p:txBody>
      </p:sp>
      <p:sp>
        <p:nvSpPr>
          <p:cNvPr id="5" name="Content Placeholder 4">
            <a:extLst>
              <a:ext uri="{FF2B5EF4-FFF2-40B4-BE49-F238E27FC236}">
                <a16:creationId xmlns:a16="http://schemas.microsoft.com/office/drawing/2014/main" id="{0CA00CFC-63D7-415D-BA59-AE9B7F7F8637}"/>
              </a:ext>
            </a:extLst>
          </p:cNvPr>
          <p:cNvSpPr>
            <a:spLocks noGrp="1"/>
          </p:cNvSpPr>
          <p:nvPr>
            <p:ph idx="14"/>
          </p:nvPr>
        </p:nvSpPr>
        <p:spPr>
          <a:xfrm>
            <a:off x="4572000" y="2451209"/>
            <a:ext cx="4397288" cy="1953896"/>
          </a:xfrm>
        </p:spPr>
        <p:txBody>
          <a:bodyPr>
            <a:normAutofit fontScale="92500" lnSpcReduction="10000"/>
          </a:bodyPr>
          <a:lstStyle/>
          <a:p>
            <a:r>
              <a:rPr lang="en-US" sz="1100" dirty="0">
                <a:solidFill>
                  <a:srgbClr val="000000"/>
                </a:solidFill>
                <a:latin typeface="Helvetica" panose="020B0604020202020204" pitchFamily="34" charset="0"/>
              </a:rPr>
              <a:t>(ii) Upon consultation with appropriate experts, assess </a:t>
            </a:r>
            <a:r>
              <a:rPr lang="en-US" sz="1100" dirty="0">
                <a:solidFill>
                  <a:srgbClr val="000000"/>
                </a:solidFill>
                <a:highlight>
                  <a:srgbClr val="FFFF00"/>
                </a:highlight>
                <a:latin typeface="Helvetica" panose="020B0604020202020204" pitchFamily="34" charset="0"/>
              </a:rPr>
              <a:t>whether there are analytic technologies or techniques that should be considered by investigators to generate "identifiable private information," as defined in paragraph </a:t>
            </a:r>
            <a:r>
              <a:rPr lang="en-US" sz="1100" dirty="0">
                <a:solidFill>
                  <a:srgbClr val="000000"/>
                </a:solidFill>
                <a:highlight>
                  <a:srgbClr val="FFFF00"/>
                </a:highlight>
                <a:latin typeface="Helvetica" panose="020B0604020202020204" pitchFamily="34" charset="0"/>
                <a:hlinkClick r:id="rId2">
                  <a:extLst>
                    <a:ext uri="{A12FA001-AC4F-418D-AE19-62706E023703}">
                      <ahyp:hlinkClr xmlns:ahyp="http://schemas.microsoft.com/office/drawing/2018/hyperlinkcolor" val="tx"/>
                    </a:ext>
                  </a:extLst>
                </a:hlinkClick>
              </a:rPr>
              <a:t>(e)(5)</a:t>
            </a:r>
            <a:r>
              <a:rPr lang="en-US" sz="1100" dirty="0">
                <a:solidFill>
                  <a:srgbClr val="000000"/>
                </a:solidFill>
                <a:highlight>
                  <a:srgbClr val="FFFF00"/>
                </a:highlight>
                <a:latin typeface="Helvetica" panose="020B0604020202020204" pitchFamily="34" charset="0"/>
              </a:rPr>
              <a:t> of this section, or an "identifiable biospecimen," as defined in paragraph </a:t>
            </a:r>
            <a:r>
              <a:rPr lang="en-US" sz="1100" dirty="0">
                <a:solidFill>
                  <a:srgbClr val="000000"/>
                </a:solidFill>
                <a:highlight>
                  <a:srgbClr val="FFFF00"/>
                </a:highlight>
                <a:latin typeface="Helvetica" panose="020B0604020202020204" pitchFamily="34" charset="0"/>
                <a:hlinkClick r:id="rId3">
                  <a:extLst>
                    <a:ext uri="{A12FA001-AC4F-418D-AE19-62706E023703}">
                      <ahyp:hlinkClr xmlns:ahyp="http://schemas.microsoft.com/office/drawing/2018/hyperlinkcolor" val="tx"/>
                    </a:ext>
                  </a:extLst>
                </a:hlinkClick>
              </a:rPr>
              <a:t>(e)(6)</a:t>
            </a:r>
            <a:r>
              <a:rPr lang="en-US" sz="1100" dirty="0">
                <a:solidFill>
                  <a:srgbClr val="000000"/>
                </a:solidFill>
                <a:highlight>
                  <a:srgbClr val="FFFF00"/>
                </a:highlight>
                <a:latin typeface="Helvetica" panose="020B0604020202020204" pitchFamily="34" charset="0"/>
              </a:rPr>
              <a:t> of this section. </a:t>
            </a:r>
            <a:r>
              <a:rPr lang="en-US" sz="1100" dirty="0">
                <a:solidFill>
                  <a:srgbClr val="000000"/>
                </a:solidFill>
                <a:latin typeface="Helvetica" panose="020B0604020202020204" pitchFamily="34" charset="0"/>
              </a:rPr>
              <a:t>This assessment shall take place within 1 year and regularly thereafter (at least every 4 years). This process will be conducted by collaboration among the Federal departments and agencies implementing this policy. Any such technologies or techniques will be included on a list of technologies or techniques that produce identifiable private information or identifiable biospecimens. This list will be published in the Federal Register after notice and an opportunity for public comment. The Secretary, HHS, shall maintain the list on a publicly accessible Web site.</a:t>
            </a:r>
          </a:p>
        </p:txBody>
      </p:sp>
      <p:sp>
        <p:nvSpPr>
          <p:cNvPr id="6" name="Content Placeholder 5">
            <a:extLst>
              <a:ext uri="{FF2B5EF4-FFF2-40B4-BE49-F238E27FC236}">
                <a16:creationId xmlns:a16="http://schemas.microsoft.com/office/drawing/2014/main" id="{6E6D03CF-62FD-4428-B6E9-83B1B57F8863}"/>
              </a:ext>
            </a:extLst>
          </p:cNvPr>
          <p:cNvSpPr>
            <a:spLocks noGrp="1"/>
          </p:cNvSpPr>
          <p:nvPr>
            <p:ph idx="11"/>
          </p:nvPr>
        </p:nvSpPr>
        <p:spPr/>
        <p:txBody>
          <a:bodyPr/>
          <a:lstStyle/>
          <a:p>
            <a:endParaRPr lang="en-US"/>
          </a:p>
        </p:txBody>
      </p:sp>
    </p:spTree>
    <p:extLst>
      <p:ext uri="{BB962C8B-B14F-4D97-AF65-F5344CB8AC3E}">
        <p14:creationId xmlns:p14="http://schemas.microsoft.com/office/powerpoint/2010/main" val="2708589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765D9-7DBF-4D0F-B542-3D5DB9508556}"/>
              </a:ext>
            </a:extLst>
          </p:cNvPr>
          <p:cNvSpPr>
            <a:spLocks noGrp="1"/>
          </p:cNvSpPr>
          <p:nvPr>
            <p:ph type="title"/>
          </p:nvPr>
        </p:nvSpPr>
        <p:spPr/>
        <p:txBody>
          <a:bodyPr/>
          <a:lstStyle/>
          <a:p>
            <a:r>
              <a:rPr lang="en-US" dirty="0"/>
              <a:t>What Does HIPAA Require?</a:t>
            </a:r>
          </a:p>
        </p:txBody>
      </p:sp>
      <p:sp>
        <p:nvSpPr>
          <p:cNvPr id="3" name="Content Placeholder 2">
            <a:extLst>
              <a:ext uri="{FF2B5EF4-FFF2-40B4-BE49-F238E27FC236}">
                <a16:creationId xmlns:a16="http://schemas.microsoft.com/office/drawing/2014/main" id="{4E5D811E-DB74-4DA3-AD2E-5535D1C346C1}"/>
              </a:ext>
            </a:extLst>
          </p:cNvPr>
          <p:cNvSpPr>
            <a:spLocks noGrp="1"/>
          </p:cNvSpPr>
          <p:nvPr>
            <p:ph idx="1"/>
          </p:nvPr>
        </p:nvSpPr>
        <p:spPr/>
        <p:txBody>
          <a:bodyPr/>
          <a:lstStyle/>
          <a:p>
            <a:r>
              <a:rPr lang="en-US" sz="1800" dirty="0"/>
              <a:t>Protect the privacy and security of an individual’s health information</a:t>
            </a:r>
          </a:p>
          <a:p>
            <a:r>
              <a:rPr lang="en-US" sz="1800" dirty="0"/>
              <a:t>Prohibit </a:t>
            </a:r>
            <a:r>
              <a:rPr lang="en-US" sz="1800" b="1" i="1" dirty="0"/>
              <a:t>use or disclosure </a:t>
            </a:r>
            <a:r>
              <a:rPr lang="en-US" sz="1800" dirty="0"/>
              <a:t>of health information unless permitted by HIPAA</a:t>
            </a:r>
          </a:p>
          <a:p>
            <a:r>
              <a:rPr lang="en-US" sz="1800" dirty="0"/>
              <a:t>Are based primarily on two concepts: “need to know” and “minimum necessary”</a:t>
            </a:r>
          </a:p>
          <a:p>
            <a:r>
              <a:rPr lang="en-US" sz="1800" dirty="0"/>
              <a:t>Give rights to individuals (living &amp; deceased) regarding their health information</a:t>
            </a:r>
          </a:p>
          <a:p>
            <a:endParaRPr lang="en-US" dirty="0"/>
          </a:p>
        </p:txBody>
      </p:sp>
      <p:sp>
        <p:nvSpPr>
          <p:cNvPr id="4" name="Content Placeholder 3">
            <a:extLst>
              <a:ext uri="{FF2B5EF4-FFF2-40B4-BE49-F238E27FC236}">
                <a16:creationId xmlns:a16="http://schemas.microsoft.com/office/drawing/2014/main" id="{670BAB22-6D45-4FFF-8E5B-C86A7F56E61E}"/>
              </a:ext>
            </a:extLst>
          </p:cNvPr>
          <p:cNvSpPr>
            <a:spLocks noGrp="1"/>
          </p:cNvSpPr>
          <p:nvPr>
            <p:ph idx="11"/>
          </p:nvPr>
        </p:nvSpPr>
        <p:spPr/>
        <p:txBody>
          <a:bodyPr/>
          <a:lstStyle/>
          <a:p>
            <a:endParaRPr lang="en-US"/>
          </a:p>
        </p:txBody>
      </p:sp>
    </p:spTree>
    <p:extLst>
      <p:ext uri="{BB962C8B-B14F-4D97-AF65-F5344CB8AC3E}">
        <p14:creationId xmlns:p14="http://schemas.microsoft.com/office/powerpoint/2010/main" val="2264846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C85E2-E757-407D-BC1F-41364076AE66}"/>
              </a:ext>
            </a:extLst>
          </p:cNvPr>
          <p:cNvSpPr>
            <a:spLocks noGrp="1"/>
          </p:cNvSpPr>
          <p:nvPr>
            <p:ph type="title"/>
          </p:nvPr>
        </p:nvSpPr>
        <p:spPr/>
        <p:txBody>
          <a:bodyPr/>
          <a:lstStyle/>
          <a:p>
            <a:r>
              <a:rPr lang="en-US" dirty="0"/>
              <a:t>What Parts of JHU/JHHS are Subject to HIPAA?</a:t>
            </a:r>
          </a:p>
        </p:txBody>
      </p:sp>
      <p:sp>
        <p:nvSpPr>
          <p:cNvPr id="4" name="Content Placeholder 3">
            <a:extLst>
              <a:ext uri="{FF2B5EF4-FFF2-40B4-BE49-F238E27FC236}">
                <a16:creationId xmlns:a16="http://schemas.microsoft.com/office/drawing/2014/main" id="{840E2803-C70E-4F1F-BB63-5130C0AAF38A}"/>
              </a:ext>
            </a:extLst>
          </p:cNvPr>
          <p:cNvSpPr>
            <a:spLocks noGrp="1"/>
          </p:cNvSpPr>
          <p:nvPr>
            <p:ph idx="11"/>
          </p:nvPr>
        </p:nvSpPr>
        <p:spPr/>
        <p:txBody>
          <a:bodyPr/>
          <a:lstStyle/>
          <a:p>
            <a:endParaRPr lang="en-US"/>
          </a:p>
        </p:txBody>
      </p:sp>
      <p:pic>
        <p:nvPicPr>
          <p:cNvPr id="5" name="Content Placeholder 4">
            <a:extLst>
              <a:ext uri="{FF2B5EF4-FFF2-40B4-BE49-F238E27FC236}">
                <a16:creationId xmlns:a16="http://schemas.microsoft.com/office/drawing/2014/main" id="{30D146D1-0754-4053-93C8-AF34A5809932}"/>
              </a:ext>
            </a:extLst>
          </p:cNvPr>
          <p:cNvPicPr>
            <a:picLocks noGrp="1" noChangeAspect="1"/>
          </p:cNvPicPr>
          <p:nvPr>
            <p:ph idx="1"/>
          </p:nvPr>
        </p:nvPicPr>
        <p:blipFill>
          <a:blip r:embed="rId2"/>
          <a:stretch>
            <a:fillRect/>
          </a:stretch>
        </p:blipFill>
        <p:spPr>
          <a:xfrm>
            <a:off x="949004" y="1200150"/>
            <a:ext cx="7258692" cy="3394075"/>
          </a:xfrm>
          <a:prstGeom prst="rect">
            <a:avLst/>
          </a:prstGeom>
        </p:spPr>
      </p:pic>
      <p:sp>
        <p:nvSpPr>
          <p:cNvPr id="9" name="TextBox 8">
            <a:extLst>
              <a:ext uri="{FF2B5EF4-FFF2-40B4-BE49-F238E27FC236}">
                <a16:creationId xmlns:a16="http://schemas.microsoft.com/office/drawing/2014/main" id="{FD512079-F9AB-4C93-8A7F-41715C519F77}"/>
              </a:ext>
            </a:extLst>
          </p:cNvPr>
          <p:cNvSpPr txBox="1"/>
          <p:nvPr/>
        </p:nvSpPr>
        <p:spPr>
          <a:xfrm>
            <a:off x="1226820" y="1303020"/>
            <a:ext cx="304800" cy="369332"/>
          </a:xfrm>
          <a:prstGeom prst="rect">
            <a:avLst/>
          </a:prstGeom>
          <a:solidFill>
            <a:srgbClr val="FFFFFF"/>
          </a:solidFill>
        </p:spPr>
        <p:txBody>
          <a:bodyPr wrap="square" rtlCol="0">
            <a:spAutoFit/>
          </a:bodyPr>
          <a:lstStyle/>
          <a:p>
            <a:endParaRPr lang="en-US" dirty="0"/>
          </a:p>
        </p:txBody>
      </p:sp>
    </p:spTree>
    <p:extLst>
      <p:ext uri="{BB962C8B-B14F-4D97-AF65-F5344CB8AC3E}">
        <p14:creationId xmlns:p14="http://schemas.microsoft.com/office/powerpoint/2010/main" val="41984685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heme/theme1.xml><?xml version="1.0" encoding="utf-8"?>
<a:theme xmlns:a="http://schemas.openxmlformats.org/drawingml/2006/main" name="jhsph-normal">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JHU-AY-2017-18-FAC" id="{26336BED-4ABF-494A-860D-F011C3EC7A3B}" vid="{58DB2C3A-7300-DC4A-A0DF-D492745226A7}"/>
    </a:ext>
  </a:extLst>
</a:theme>
</file>

<file path=ppt/theme/theme2.xml><?xml version="1.0" encoding="utf-8"?>
<a:theme xmlns:a="http://schemas.openxmlformats.org/drawingml/2006/main" name="jhsph-vertical">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JHU-AY-2017-18-FAC" id="{26336BED-4ABF-494A-860D-F011C3EC7A3B}" vid="{8097E6F0-4C43-D04D-9885-FDC842257191}"/>
    </a:ext>
  </a:extLst>
</a:theme>
</file>

<file path=ppt/theme/theme3.xml><?xml version="1.0" encoding="utf-8"?>
<a:theme xmlns:a="http://schemas.openxmlformats.org/drawingml/2006/main" name="jhsph-upside dow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JHU-AY-2017-18-FAC" id="{26336BED-4ABF-494A-860D-F011C3EC7A3B}" vid="{811921AE-1AA3-6A45-866E-D2056B4D7C90}"/>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CEF47A-29A7-429A-A8AA-46E112305F0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F33C27D-299D-4293-8958-58F1AA57C4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DE41C26-C1D3-4709-B85D-88078E50C92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JHU_Accessible_Template</Template>
  <TotalTime>1078</TotalTime>
  <Words>2377</Words>
  <Application>Microsoft Office PowerPoint</Application>
  <PresentationFormat>On-screen Show (16:9)</PresentationFormat>
  <Paragraphs>85</Paragraphs>
  <Slides>17</Slides>
  <Notes>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17</vt:i4>
      </vt:variant>
    </vt:vector>
  </HeadingPairs>
  <TitlesOfParts>
    <vt:vector size="28" baseType="lpstr">
      <vt:lpstr>Arial</vt:lpstr>
      <vt:lpstr>Bookman Old Style</vt:lpstr>
      <vt:lpstr>Calibri</vt:lpstr>
      <vt:lpstr>Georgia</vt:lpstr>
      <vt:lpstr>Helvetica</vt:lpstr>
      <vt:lpstr>Lucida Grande</vt:lpstr>
      <vt:lpstr>Times New Roman</vt:lpstr>
      <vt:lpstr>Wingdings</vt:lpstr>
      <vt:lpstr>jhsph-normal</vt:lpstr>
      <vt:lpstr>jhsph-vertical</vt:lpstr>
      <vt:lpstr>jhsph-upside down</vt:lpstr>
      <vt:lpstr>Human Subject Research Data: Federal and State Laws Related to Privacy, Rights of Subjects and Sharing</vt:lpstr>
      <vt:lpstr>Sources of Federal Law Applicable To Human Subject Research Data</vt:lpstr>
      <vt:lpstr>Sources of Federal Law Applicable to Human Subject Research Data</vt:lpstr>
      <vt:lpstr>Relevant State Laws –Maryland and Beyond</vt:lpstr>
      <vt:lpstr>Common Rule Definitions of “Identifiable” or “Readily Ascertainable”</vt:lpstr>
      <vt:lpstr>What Did OHRP Mean By This?</vt:lpstr>
      <vt:lpstr>How Do New Technologies Figure Into This?</vt:lpstr>
      <vt:lpstr>What Does HIPAA Require?</vt:lpstr>
      <vt:lpstr>What Parts of JHU/JHHS are Subject to HIPAA?</vt:lpstr>
      <vt:lpstr>What Does This Mean for Research Access?</vt:lpstr>
      <vt:lpstr>What About Data Without Identifiers?</vt:lpstr>
      <vt:lpstr>What About a Limited Data Set?</vt:lpstr>
      <vt:lpstr>What About Waivers of Consent or HIPAA Authorization?</vt:lpstr>
      <vt:lpstr>How is the HIPAA Waiver Different?</vt:lpstr>
      <vt:lpstr>JHM Data Trust Council </vt:lpstr>
      <vt:lpstr>JHU Researchers Outside the Covered Entity </vt:lpstr>
      <vt:lpstr>Questions?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JHU Professional Fee Billing  Office of Billing Quality Assurance</dc:title>
  <dc:subject/>
  <dc:creator>Theresa J. Colecchia</dc:creator>
  <cp:keywords/>
  <dc:description>Author: Johns Hopkins University
The material in this presentation is subject to the copyright of the owners of the material and is being provided for educational purposes under rules of fair use for registered students in this course only. No additional copies of the copyrighted work may be made or distributed.
Template last modified 21 Sept. 2017</dc:description>
  <cp:lastModifiedBy>Owens, Shannon</cp:lastModifiedBy>
  <cp:revision>32</cp:revision>
  <cp:lastPrinted>2015-12-30T15:17:52Z</cp:lastPrinted>
  <dcterms:created xsi:type="dcterms:W3CDTF">2021-05-07T19:31:01Z</dcterms:created>
  <dcterms:modified xsi:type="dcterms:W3CDTF">2021-11-23T22:02:54Z</dcterms:modified>
  <cp:category/>
</cp:coreProperties>
</file>