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55" d="100"/>
          <a:sy n="55" d="100"/>
        </p:scale>
        <p:origin x="144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203864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203864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203864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45814" y="1865376"/>
            <a:ext cx="1812289" cy="754380"/>
          </a:xfrm>
          <a:custGeom>
            <a:avLst/>
            <a:gdLst/>
            <a:ahLst/>
            <a:cxnLst/>
            <a:rect l="l" t="t" r="r" b="b"/>
            <a:pathLst>
              <a:path w="1812289" h="754380">
                <a:moveTo>
                  <a:pt x="1812036" y="377189"/>
                </a:moveTo>
                <a:lnTo>
                  <a:pt x="1803044" y="323889"/>
                </a:lnTo>
                <a:lnTo>
                  <a:pt x="1776883" y="272866"/>
                </a:lnTo>
                <a:lnTo>
                  <a:pt x="1734779" y="224634"/>
                </a:lnTo>
                <a:lnTo>
                  <a:pt x="1677953" y="179707"/>
                </a:lnTo>
                <a:lnTo>
                  <a:pt x="1644401" y="158644"/>
                </a:lnTo>
                <a:lnTo>
                  <a:pt x="1607629" y="138600"/>
                </a:lnTo>
                <a:lnTo>
                  <a:pt x="1567788" y="119639"/>
                </a:lnTo>
                <a:lnTo>
                  <a:pt x="1525031" y="101826"/>
                </a:lnTo>
                <a:lnTo>
                  <a:pt x="1479512" y="85224"/>
                </a:lnTo>
                <a:lnTo>
                  <a:pt x="1431382" y="69899"/>
                </a:lnTo>
                <a:lnTo>
                  <a:pt x="1380797" y="55914"/>
                </a:lnTo>
                <a:lnTo>
                  <a:pt x="1327907" y="43334"/>
                </a:lnTo>
                <a:lnTo>
                  <a:pt x="1272866" y="32223"/>
                </a:lnTo>
                <a:lnTo>
                  <a:pt x="1215827" y="22644"/>
                </a:lnTo>
                <a:lnTo>
                  <a:pt x="1156944" y="14664"/>
                </a:lnTo>
                <a:lnTo>
                  <a:pt x="1096368" y="8344"/>
                </a:lnTo>
                <a:lnTo>
                  <a:pt x="1034253" y="3751"/>
                </a:lnTo>
                <a:lnTo>
                  <a:pt x="970752" y="948"/>
                </a:lnTo>
                <a:lnTo>
                  <a:pt x="906018" y="0"/>
                </a:lnTo>
                <a:lnTo>
                  <a:pt x="841374" y="948"/>
                </a:lnTo>
                <a:lnTo>
                  <a:pt x="777948" y="3751"/>
                </a:lnTo>
                <a:lnTo>
                  <a:pt x="715892" y="8344"/>
                </a:lnTo>
                <a:lnTo>
                  <a:pt x="655363" y="14664"/>
                </a:lnTo>
                <a:lnTo>
                  <a:pt x="596512" y="22644"/>
                </a:lnTo>
                <a:lnTo>
                  <a:pt x="539495" y="32223"/>
                </a:lnTo>
                <a:lnTo>
                  <a:pt x="484465" y="43334"/>
                </a:lnTo>
                <a:lnTo>
                  <a:pt x="431577" y="55914"/>
                </a:lnTo>
                <a:lnTo>
                  <a:pt x="380984" y="69899"/>
                </a:lnTo>
                <a:lnTo>
                  <a:pt x="332841" y="85224"/>
                </a:lnTo>
                <a:lnTo>
                  <a:pt x="287302" y="101826"/>
                </a:lnTo>
                <a:lnTo>
                  <a:pt x="244520" y="119639"/>
                </a:lnTo>
                <a:lnTo>
                  <a:pt x="204650" y="138600"/>
                </a:lnTo>
                <a:lnTo>
                  <a:pt x="167847" y="158644"/>
                </a:lnTo>
                <a:lnTo>
                  <a:pt x="134263" y="179707"/>
                </a:lnTo>
                <a:lnTo>
                  <a:pt x="77371" y="224634"/>
                </a:lnTo>
                <a:lnTo>
                  <a:pt x="35209" y="272866"/>
                </a:lnTo>
                <a:lnTo>
                  <a:pt x="9007" y="323889"/>
                </a:lnTo>
                <a:lnTo>
                  <a:pt x="0" y="377189"/>
                </a:lnTo>
                <a:lnTo>
                  <a:pt x="2277" y="404183"/>
                </a:lnTo>
                <a:lnTo>
                  <a:pt x="20036" y="456544"/>
                </a:lnTo>
                <a:lnTo>
                  <a:pt x="54372" y="506315"/>
                </a:lnTo>
                <a:lnTo>
                  <a:pt x="104053" y="552991"/>
                </a:lnTo>
                <a:lnTo>
                  <a:pt x="167847" y="596067"/>
                </a:lnTo>
                <a:lnTo>
                  <a:pt x="204650" y="616097"/>
                </a:lnTo>
                <a:lnTo>
                  <a:pt x="244520" y="635038"/>
                </a:lnTo>
                <a:lnTo>
                  <a:pt x="287302" y="652826"/>
                </a:lnTo>
                <a:lnTo>
                  <a:pt x="332841" y="669399"/>
                </a:lnTo>
                <a:lnTo>
                  <a:pt x="380984" y="684693"/>
                </a:lnTo>
                <a:lnTo>
                  <a:pt x="431577" y="698645"/>
                </a:lnTo>
                <a:lnTo>
                  <a:pt x="484465" y="711192"/>
                </a:lnTo>
                <a:lnTo>
                  <a:pt x="539495" y="722271"/>
                </a:lnTo>
                <a:lnTo>
                  <a:pt x="596512" y="731819"/>
                </a:lnTo>
                <a:lnTo>
                  <a:pt x="655363" y="739773"/>
                </a:lnTo>
                <a:lnTo>
                  <a:pt x="715892" y="746068"/>
                </a:lnTo>
                <a:lnTo>
                  <a:pt x="777948" y="750644"/>
                </a:lnTo>
                <a:lnTo>
                  <a:pt x="841374" y="753435"/>
                </a:lnTo>
                <a:lnTo>
                  <a:pt x="906018" y="754379"/>
                </a:lnTo>
                <a:lnTo>
                  <a:pt x="970752" y="753435"/>
                </a:lnTo>
                <a:lnTo>
                  <a:pt x="1034253" y="750644"/>
                </a:lnTo>
                <a:lnTo>
                  <a:pt x="1096368" y="746068"/>
                </a:lnTo>
                <a:lnTo>
                  <a:pt x="1156944" y="739773"/>
                </a:lnTo>
                <a:lnTo>
                  <a:pt x="1215827" y="731819"/>
                </a:lnTo>
                <a:lnTo>
                  <a:pt x="1272866" y="722271"/>
                </a:lnTo>
                <a:lnTo>
                  <a:pt x="1327907" y="711192"/>
                </a:lnTo>
                <a:lnTo>
                  <a:pt x="1380797" y="698645"/>
                </a:lnTo>
                <a:lnTo>
                  <a:pt x="1431382" y="684693"/>
                </a:lnTo>
                <a:lnTo>
                  <a:pt x="1479512" y="669399"/>
                </a:lnTo>
                <a:lnTo>
                  <a:pt x="1525031" y="652826"/>
                </a:lnTo>
                <a:lnTo>
                  <a:pt x="1567788" y="635038"/>
                </a:lnTo>
                <a:lnTo>
                  <a:pt x="1607629" y="616097"/>
                </a:lnTo>
                <a:lnTo>
                  <a:pt x="1644401" y="596067"/>
                </a:lnTo>
                <a:lnTo>
                  <a:pt x="1677953" y="575010"/>
                </a:lnTo>
                <a:lnTo>
                  <a:pt x="1734779" y="530071"/>
                </a:lnTo>
                <a:lnTo>
                  <a:pt x="1776883" y="481784"/>
                </a:lnTo>
                <a:lnTo>
                  <a:pt x="1803044" y="430656"/>
                </a:lnTo>
                <a:lnTo>
                  <a:pt x="1812036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845814" y="1865376"/>
            <a:ext cx="1812289" cy="754380"/>
          </a:xfrm>
          <a:custGeom>
            <a:avLst/>
            <a:gdLst/>
            <a:ahLst/>
            <a:cxnLst/>
            <a:rect l="l" t="t" r="r" b="b"/>
            <a:pathLst>
              <a:path w="1812289" h="754380">
                <a:moveTo>
                  <a:pt x="0" y="377189"/>
                </a:moveTo>
                <a:lnTo>
                  <a:pt x="9007" y="323889"/>
                </a:lnTo>
                <a:lnTo>
                  <a:pt x="35209" y="272866"/>
                </a:lnTo>
                <a:lnTo>
                  <a:pt x="77371" y="224634"/>
                </a:lnTo>
                <a:lnTo>
                  <a:pt x="134263" y="179707"/>
                </a:lnTo>
                <a:lnTo>
                  <a:pt x="167847" y="158644"/>
                </a:lnTo>
                <a:lnTo>
                  <a:pt x="204650" y="138600"/>
                </a:lnTo>
                <a:lnTo>
                  <a:pt x="244520" y="119639"/>
                </a:lnTo>
                <a:lnTo>
                  <a:pt x="287302" y="101826"/>
                </a:lnTo>
                <a:lnTo>
                  <a:pt x="332841" y="85224"/>
                </a:lnTo>
                <a:lnTo>
                  <a:pt x="380984" y="69899"/>
                </a:lnTo>
                <a:lnTo>
                  <a:pt x="431577" y="55914"/>
                </a:lnTo>
                <a:lnTo>
                  <a:pt x="484465" y="43334"/>
                </a:lnTo>
                <a:lnTo>
                  <a:pt x="539495" y="32223"/>
                </a:lnTo>
                <a:lnTo>
                  <a:pt x="596512" y="22644"/>
                </a:lnTo>
                <a:lnTo>
                  <a:pt x="655363" y="14664"/>
                </a:lnTo>
                <a:lnTo>
                  <a:pt x="715892" y="8344"/>
                </a:lnTo>
                <a:lnTo>
                  <a:pt x="777948" y="3751"/>
                </a:lnTo>
                <a:lnTo>
                  <a:pt x="841374" y="948"/>
                </a:lnTo>
                <a:lnTo>
                  <a:pt x="906018" y="0"/>
                </a:lnTo>
                <a:lnTo>
                  <a:pt x="970752" y="948"/>
                </a:lnTo>
                <a:lnTo>
                  <a:pt x="1034253" y="3751"/>
                </a:lnTo>
                <a:lnTo>
                  <a:pt x="1096368" y="8344"/>
                </a:lnTo>
                <a:lnTo>
                  <a:pt x="1156944" y="14664"/>
                </a:lnTo>
                <a:lnTo>
                  <a:pt x="1215827" y="22644"/>
                </a:lnTo>
                <a:lnTo>
                  <a:pt x="1272866" y="32223"/>
                </a:lnTo>
                <a:lnTo>
                  <a:pt x="1327907" y="43334"/>
                </a:lnTo>
                <a:lnTo>
                  <a:pt x="1380797" y="55914"/>
                </a:lnTo>
                <a:lnTo>
                  <a:pt x="1431382" y="69899"/>
                </a:lnTo>
                <a:lnTo>
                  <a:pt x="1479512" y="85224"/>
                </a:lnTo>
                <a:lnTo>
                  <a:pt x="1525031" y="101826"/>
                </a:lnTo>
                <a:lnTo>
                  <a:pt x="1567788" y="119639"/>
                </a:lnTo>
                <a:lnTo>
                  <a:pt x="1607629" y="138600"/>
                </a:lnTo>
                <a:lnTo>
                  <a:pt x="1644401" y="158644"/>
                </a:lnTo>
                <a:lnTo>
                  <a:pt x="1677953" y="179707"/>
                </a:lnTo>
                <a:lnTo>
                  <a:pt x="1734779" y="224634"/>
                </a:lnTo>
                <a:lnTo>
                  <a:pt x="1776883" y="272866"/>
                </a:lnTo>
                <a:lnTo>
                  <a:pt x="1803044" y="323889"/>
                </a:lnTo>
                <a:lnTo>
                  <a:pt x="1812036" y="377189"/>
                </a:lnTo>
                <a:lnTo>
                  <a:pt x="1809762" y="404183"/>
                </a:lnTo>
                <a:lnTo>
                  <a:pt x="1792033" y="456544"/>
                </a:lnTo>
                <a:lnTo>
                  <a:pt x="1757748" y="506315"/>
                </a:lnTo>
                <a:lnTo>
                  <a:pt x="1708129" y="552991"/>
                </a:lnTo>
                <a:lnTo>
                  <a:pt x="1644401" y="596067"/>
                </a:lnTo>
                <a:lnTo>
                  <a:pt x="1607629" y="616097"/>
                </a:lnTo>
                <a:lnTo>
                  <a:pt x="1567788" y="635038"/>
                </a:lnTo>
                <a:lnTo>
                  <a:pt x="1525031" y="652826"/>
                </a:lnTo>
                <a:lnTo>
                  <a:pt x="1479512" y="669399"/>
                </a:lnTo>
                <a:lnTo>
                  <a:pt x="1431382" y="684693"/>
                </a:lnTo>
                <a:lnTo>
                  <a:pt x="1380797" y="698645"/>
                </a:lnTo>
                <a:lnTo>
                  <a:pt x="1327907" y="711192"/>
                </a:lnTo>
                <a:lnTo>
                  <a:pt x="1272866" y="722271"/>
                </a:lnTo>
                <a:lnTo>
                  <a:pt x="1215827" y="731819"/>
                </a:lnTo>
                <a:lnTo>
                  <a:pt x="1156944" y="739773"/>
                </a:lnTo>
                <a:lnTo>
                  <a:pt x="1096368" y="746068"/>
                </a:lnTo>
                <a:lnTo>
                  <a:pt x="1034253" y="750644"/>
                </a:lnTo>
                <a:lnTo>
                  <a:pt x="970752" y="753435"/>
                </a:lnTo>
                <a:lnTo>
                  <a:pt x="906018" y="754379"/>
                </a:lnTo>
                <a:lnTo>
                  <a:pt x="841374" y="753435"/>
                </a:lnTo>
                <a:lnTo>
                  <a:pt x="777948" y="750644"/>
                </a:lnTo>
                <a:lnTo>
                  <a:pt x="715892" y="746068"/>
                </a:lnTo>
                <a:lnTo>
                  <a:pt x="655363" y="739773"/>
                </a:lnTo>
                <a:lnTo>
                  <a:pt x="596512" y="731819"/>
                </a:lnTo>
                <a:lnTo>
                  <a:pt x="539495" y="722271"/>
                </a:lnTo>
                <a:lnTo>
                  <a:pt x="484465" y="711192"/>
                </a:lnTo>
                <a:lnTo>
                  <a:pt x="431577" y="698645"/>
                </a:lnTo>
                <a:lnTo>
                  <a:pt x="380984" y="684693"/>
                </a:lnTo>
                <a:lnTo>
                  <a:pt x="332841" y="669399"/>
                </a:lnTo>
                <a:lnTo>
                  <a:pt x="287302" y="652826"/>
                </a:lnTo>
                <a:lnTo>
                  <a:pt x="244520" y="635038"/>
                </a:lnTo>
                <a:lnTo>
                  <a:pt x="204650" y="616097"/>
                </a:lnTo>
                <a:lnTo>
                  <a:pt x="167847" y="596067"/>
                </a:lnTo>
                <a:lnTo>
                  <a:pt x="134263" y="575010"/>
                </a:lnTo>
                <a:lnTo>
                  <a:pt x="77371" y="530071"/>
                </a:lnTo>
                <a:lnTo>
                  <a:pt x="35209" y="481784"/>
                </a:lnTo>
                <a:lnTo>
                  <a:pt x="9007" y="430656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279397" y="2595372"/>
            <a:ext cx="1812289" cy="607060"/>
          </a:xfrm>
          <a:custGeom>
            <a:avLst/>
            <a:gdLst/>
            <a:ahLst/>
            <a:cxnLst/>
            <a:rect l="l" t="t" r="r" b="b"/>
            <a:pathLst>
              <a:path w="1812289" h="607060">
                <a:moveTo>
                  <a:pt x="1812036" y="505968"/>
                </a:moveTo>
                <a:lnTo>
                  <a:pt x="1812036" y="101346"/>
                </a:lnTo>
                <a:lnTo>
                  <a:pt x="1804142" y="62043"/>
                </a:lnTo>
                <a:lnTo>
                  <a:pt x="1782603" y="29813"/>
                </a:lnTo>
                <a:lnTo>
                  <a:pt x="1750635" y="8012"/>
                </a:lnTo>
                <a:lnTo>
                  <a:pt x="1711452" y="0"/>
                </a:lnTo>
                <a:lnTo>
                  <a:pt x="101346" y="0"/>
                </a:lnTo>
                <a:lnTo>
                  <a:pt x="62043" y="8012"/>
                </a:lnTo>
                <a:lnTo>
                  <a:pt x="29813" y="29813"/>
                </a:lnTo>
                <a:lnTo>
                  <a:pt x="8012" y="62043"/>
                </a:lnTo>
                <a:lnTo>
                  <a:pt x="0" y="101346"/>
                </a:lnTo>
                <a:lnTo>
                  <a:pt x="0" y="505968"/>
                </a:lnTo>
                <a:lnTo>
                  <a:pt x="8012" y="545151"/>
                </a:lnTo>
                <a:lnTo>
                  <a:pt x="29813" y="577119"/>
                </a:lnTo>
                <a:lnTo>
                  <a:pt x="62043" y="598658"/>
                </a:lnTo>
                <a:lnTo>
                  <a:pt x="101346" y="606552"/>
                </a:lnTo>
                <a:lnTo>
                  <a:pt x="1711452" y="606552"/>
                </a:lnTo>
                <a:lnTo>
                  <a:pt x="1750635" y="598658"/>
                </a:lnTo>
                <a:lnTo>
                  <a:pt x="1782603" y="577119"/>
                </a:lnTo>
                <a:lnTo>
                  <a:pt x="1804142" y="545151"/>
                </a:lnTo>
                <a:lnTo>
                  <a:pt x="1812036" y="505968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79397" y="2595372"/>
            <a:ext cx="1812289" cy="607060"/>
          </a:xfrm>
          <a:custGeom>
            <a:avLst/>
            <a:gdLst/>
            <a:ahLst/>
            <a:cxnLst/>
            <a:rect l="l" t="t" r="r" b="b"/>
            <a:pathLst>
              <a:path w="1812289" h="607060">
                <a:moveTo>
                  <a:pt x="0" y="101346"/>
                </a:moveTo>
                <a:lnTo>
                  <a:pt x="8012" y="62043"/>
                </a:lnTo>
                <a:lnTo>
                  <a:pt x="29813" y="29813"/>
                </a:lnTo>
                <a:lnTo>
                  <a:pt x="62043" y="8012"/>
                </a:lnTo>
                <a:lnTo>
                  <a:pt x="101346" y="0"/>
                </a:lnTo>
                <a:lnTo>
                  <a:pt x="1711452" y="0"/>
                </a:lnTo>
                <a:lnTo>
                  <a:pt x="1750635" y="8012"/>
                </a:lnTo>
                <a:lnTo>
                  <a:pt x="1782603" y="29813"/>
                </a:lnTo>
                <a:lnTo>
                  <a:pt x="1804142" y="62043"/>
                </a:lnTo>
                <a:lnTo>
                  <a:pt x="1812036" y="101346"/>
                </a:lnTo>
                <a:lnTo>
                  <a:pt x="1812036" y="505968"/>
                </a:lnTo>
                <a:lnTo>
                  <a:pt x="1804142" y="545151"/>
                </a:lnTo>
                <a:lnTo>
                  <a:pt x="1782603" y="577119"/>
                </a:lnTo>
                <a:lnTo>
                  <a:pt x="1750635" y="598658"/>
                </a:lnTo>
                <a:lnTo>
                  <a:pt x="1711452" y="606552"/>
                </a:lnTo>
                <a:lnTo>
                  <a:pt x="101346" y="606552"/>
                </a:lnTo>
                <a:lnTo>
                  <a:pt x="62043" y="598658"/>
                </a:lnTo>
                <a:lnTo>
                  <a:pt x="29813" y="577119"/>
                </a:lnTo>
                <a:lnTo>
                  <a:pt x="8012" y="545151"/>
                </a:lnTo>
                <a:lnTo>
                  <a:pt x="0" y="505968"/>
                </a:lnTo>
                <a:lnTo>
                  <a:pt x="0" y="101346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5729" y="1620266"/>
            <a:ext cx="7266940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203864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6">
            <a:extLst>
              <a:ext uri="{FF2B5EF4-FFF2-40B4-BE49-F238E27FC236}">
                <a16:creationId xmlns:a16="http://schemas.microsoft.com/office/drawing/2014/main" id="{0A90D9C7-8D3C-8D46-ACB6-E042E25A2B24}"/>
              </a:ext>
            </a:extLst>
          </p:cNvPr>
          <p:cNvSpPr/>
          <p:nvPr/>
        </p:nvSpPr>
        <p:spPr>
          <a:xfrm>
            <a:off x="7391400" y="2590800"/>
            <a:ext cx="1260475" cy="497840"/>
          </a:xfrm>
          <a:custGeom>
            <a:avLst/>
            <a:gdLst/>
            <a:ahLst/>
            <a:cxnLst/>
            <a:rect l="l" t="t" r="r" b="b"/>
            <a:pathLst>
              <a:path w="1260475" h="497839">
                <a:moveTo>
                  <a:pt x="1260348" y="414528"/>
                </a:moveTo>
                <a:lnTo>
                  <a:pt x="1260348" y="83058"/>
                </a:lnTo>
                <a:lnTo>
                  <a:pt x="1253799" y="50470"/>
                </a:lnTo>
                <a:lnTo>
                  <a:pt x="1235964" y="24098"/>
                </a:lnTo>
                <a:lnTo>
                  <a:pt x="1209555" y="6441"/>
                </a:lnTo>
                <a:lnTo>
                  <a:pt x="1177290" y="0"/>
                </a:lnTo>
                <a:lnTo>
                  <a:pt x="83058" y="0"/>
                </a:lnTo>
                <a:lnTo>
                  <a:pt x="50792" y="6441"/>
                </a:lnTo>
                <a:lnTo>
                  <a:pt x="24383" y="24098"/>
                </a:lnTo>
                <a:lnTo>
                  <a:pt x="6548" y="50470"/>
                </a:lnTo>
                <a:lnTo>
                  <a:pt x="0" y="83058"/>
                </a:lnTo>
                <a:lnTo>
                  <a:pt x="0" y="414528"/>
                </a:lnTo>
                <a:lnTo>
                  <a:pt x="6548" y="447115"/>
                </a:lnTo>
                <a:lnTo>
                  <a:pt x="24384" y="473487"/>
                </a:lnTo>
                <a:lnTo>
                  <a:pt x="50792" y="491144"/>
                </a:lnTo>
                <a:lnTo>
                  <a:pt x="83058" y="497586"/>
                </a:lnTo>
                <a:lnTo>
                  <a:pt x="1177290" y="497586"/>
                </a:lnTo>
                <a:lnTo>
                  <a:pt x="1209555" y="491144"/>
                </a:lnTo>
                <a:lnTo>
                  <a:pt x="1235964" y="473487"/>
                </a:lnTo>
                <a:lnTo>
                  <a:pt x="1253799" y="447115"/>
                </a:lnTo>
                <a:lnTo>
                  <a:pt x="1260348" y="414528"/>
                </a:lnTo>
                <a:close/>
              </a:path>
            </a:pathLst>
          </a:custGeom>
          <a:solidFill>
            <a:srgbClr val="DAE3F3"/>
          </a:solidFill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57745" y="1959325"/>
            <a:ext cx="1318260" cy="570865"/>
          </a:xfrm>
          <a:custGeom>
            <a:avLst/>
            <a:gdLst/>
            <a:ahLst/>
            <a:cxnLst/>
            <a:rect l="l" t="t" r="r" b="b"/>
            <a:pathLst>
              <a:path w="1318259" h="570864">
                <a:moveTo>
                  <a:pt x="0" y="95250"/>
                </a:moveTo>
                <a:lnTo>
                  <a:pt x="27908" y="27908"/>
                </a:lnTo>
                <a:lnTo>
                  <a:pt x="95249" y="0"/>
                </a:lnTo>
                <a:lnTo>
                  <a:pt x="1223010" y="0"/>
                </a:lnTo>
                <a:lnTo>
                  <a:pt x="1260074" y="7489"/>
                </a:lnTo>
                <a:lnTo>
                  <a:pt x="1290351" y="27908"/>
                </a:lnTo>
                <a:lnTo>
                  <a:pt x="1310770" y="58185"/>
                </a:lnTo>
                <a:lnTo>
                  <a:pt x="1318260" y="95249"/>
                </a:lnTo>
                <a:lnTo>
                  <a:pt x="1318260" y="475488"/>
                </a:lnTo>
                <a:lnTo>
                  <a:pt x="1290351" y="542829"/>
                </a:lnTo>
                <a:lnTo>
                  <a:pt x="1223010" y="570737"/>
                </a:lnTo>
                <a:lnTo>
                  <a:pt x="95250" y="570738"/>
                </a:lnTo>
                <a:lnTo>
                  <a:pt x="58185" y="563248"/>
                </a:lnTo>
                <a:lnTo>
                  <a:pt x="27908" y="542829"/>
                </a:lnTo>
                <a:lnTo>
                  <a:pt x="7489" y="512552"/>
                </a:lnTo>
                <a:lnTo>
                  <a:pt x="0" y="475488"/>
                </a:lnTo>
                <a:lnTo>
                  <a:pt x="0" y="95250"/>
                </a:lnTo>
                <a:close/>
              </a:path>
            </a:pathLst>
          </a:custGeom>
          <a:solidFill>
            <a:srgbClr val="DBE3F3"/>
          </a:solidFill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116" y="340169"/>
            <a:ext cx="7266940" cy="478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20"/>
              </a:spcBef>
            </a:pPr>
            <a:r>
              <a:rPr spc="-25" dirty="0"/>
              <a:t>COVID‐19 </a:t>
            </a:r>
            <a:r>
              <a:rPr spc="-20" dirty="0"/>
              <a:t>Isolation </a:t>
            </a:r>
            <a:r>
              <a:rPr spc="-30" dirty="0"/>
              <a:t>Procedures for Research</a:t>
            </a:r>
            <a:r>
              <a:rPr spc="-95" dirty="0"/>
              <a:t> </a:t>
            </a:r>
            <a:r>
              <a:rPr spc="-30" dirty="0"/>
              <a:t>Staff</a:t>
            </a:r>
          </a:p>
        </p:txBody>
      </p:sp>
      <p:sp>
        <p:nvSpPr>
          <p:cNvPr id="4" name="object 4"/>
          <p:cNvSpPr/>
          <p:nvPr/>
        </p:nvSpPr>
        <p:spPr>
          <a:xfrm>
            <a:off x="4022133" y="855091"/>
            <a:ext cx="1318260" cy="1003935"/>
          </a:xfrm>
          <a:custGeom>
            <a:avLst/>
            <a:gdLst/>
            <a:ahLst/>
            <a:cxnLst/>
            <a:rect l="l" t="t" r="r" b="b"/>
            <a:pathLst>
              <a:path w="1318260" h="1003935">
                <a:moveTo>
                  <a:pt x="0" y="502158"/>
                </a:moveTo>
                <a:lnTo>
                  <a:pt x="2183" y="460968"/>
                </a:lnTo>
                <a:lnTo>
                  <a:pt x="8621" y="420697"/>
                </a:lnTo>
                <a:lnTo>
                  <a:pt x="19144" y="381472"/>
                </a:lnTo>
                <a:lnTo>
                  <a:pt x="33582" y="343424"/>
                </a:lnTo>
                <a:lnTo>
                  <a:pt x="51768" y="306681"/>
                </a:lnTo>
                <a:lnTo>
                  <a:pt x="73531" y="271372"/>
                </a:lnTo>
                <a:lnTo>
                  <a:pt x="98703" y="237627"/>
                </a:lnTo>
                <a:lnTo>
                  <a:pt x="127113" y="205575"/>
                </a:lnTo>
                <a:lnTo>
                  <a:pt x="158594" y="175345"/>
                </a:lnTo>
                <a:lnTo>
                  <a:pt x="192976" y="147066"/>
                </a:lnTo>
                <a:lnTo>
                  <a:pt x="230090" y="120867"/>
                </a:lnTo>
                <a:lnTo>
                  <a:pt x="269766" y="96877"/>
                </a:lnTo>
                <a:lnTo>
                  <a:pt x="311835" y="75226"/>
                </a:lnTo>
                <a:lnTo>
                  <a:pt x="356129" y="56043"/>
                </a:lnTo>
                <a:lnTo>
                  <a:pt x="402478" y="39457"/>
                </a:lnTo>
                <a:lnTo>
                  <a:pt x="450713" y="25597"/>
                </a:lnTo>
                <a:lnTo>
                  <a:pt x="500665" y="14592"/>
                </a:lnTo>
                <a:lnTo>
                  <a:pt x="552165" y="6571"/>
                </a:lnTo>
                <a:lnTo>
                  <a:pt x="605042" y="1664"/>
                </a:lnTo>
                <a:lnTo>
                  <a:pt x="659130" y="0"/>
                </a:lnTo>
                <a:lnTo>
                  <a:pt x="713217" y="1664"/>
                </a:lnTo>
                <a:lnTo>
                  <a:pt x="766094" y="6571"/>
                </a:lnTo>
                <a:lnTo>
                  <a:pt x="817594" y="14592"/>
                </a:lnTo>
                <a:lnTo>
                  <a:pt x="867546" y="25597"/>
                </a:lnTo>
                <a:lnTo>
                  <a:pt x="915781" y="39457"/>
                </a:lnTo>
                <a:lnTo>
                  <a:pt x="962130" y="56043"/>
                </a:lnTo>
                <a:lnTo>
                  <a:pt x="1006424" y="75226"/>
                </a:lnTo>
                <a:lnTo>
                  <a:pt x="1048493" y="96877"/>
                </a:lnTo>
                <a:lnTo>
                  <a:pt x="1088169" y="120867"/>
                </a:lnTo>
                <a:lnTo>
                  <a:pt x="1125283" y="147066"/>
                </a:lnTo>
                <a:lnTo>
                  <a:pt x="1159665" y="175345"/>
                </a:lnTo>
                <a:lnTo>
                  <a:pt x="1191146" y="205575"/>
                </a:lnTo>
                <a:lnTo>
                  <a:pt x="1219556" y="237627"/>
                </a:lnTo>
                <a:lnTo>
                  <a:pt x="1244728" y="271372"/>
                </a:lnTo>
                <a:lnTo>
                  <a:pt x="1266491" y="306681"/>
                </a:lnTo>
                <a:lnTo>
                  <a:pt x="1284677" y="343424"/>
                </a:lnTo>
                <a:lnTo>
                  <a:pt x="1299115" y="381472"/>
                </a:lnTo>
                <a:lnTo>
                  <a:pt x="1309638" y="420697"/>
                </a:lnTo>
                <a:lnTo>
                  <a:pt x="1316076" y="460968"/>
                </a:lnTo>
                <a:lnTo>
                  <a:pt x="1318260" y="502158"/>
                </a:lnTo>
                <a:lnTo>
                  <a:pt x="1316076" y="543238"/>
                </a:lnTo>
                <a:lnTo>
                  <a:pt x="1309638" y="583412"/>
                </a:lnTo>
                <a:lnTo>
                  <a:pt x="1299115" y="622549"/>
                </a:lnTo>
                <a:lnTo>
                  <a:pt x="1284677" y="660519"/>
                </a:lnTo>
                <a:lnTo>
                  <a:pt x="1266491" y="697194"/>
                </a:lnTo>
                <a:lnTo>
                  <a:pt x="1244728" y="732442"/>
                </a:lnTo>
                <a:lnTo>
                  <a:pt x="1219556" y="766135"/>
                </a:lnTo>
                <a:lnTo>
                  <a:pt x="1191146" y="798143"/>
                </a:lnTo>
                <a:lnTo>
                  <a:pt x="1159665" y="828335"/>
                </a:lnTo>
                <a:lnTo>
                  <a:pt x="1125283" y="856583"/>
                </a:lnTo>
                <a:lnTo>
                  <a:pt x="1088169" y="882756"/>
                </a:lnTo>
                <a:lnTo>
                  <a:pt x="1048493" y="906725"/>
                </a:lnTo>
                <a:lnTo>
                  <a:pt x="1006424" y="928359"/>
                </a:lnTo>
                <a:lnTo>
                  <a:pt x="962130" y="947530"/>
                </a:lnTo>
                <a:lnTo>
                  <a:pt x="915781" y="964108"/>
                </a:lnTo>
                <a:lnTo>
                  <a:pt x="867546" y="977962"/>
                </a:lnTo>
                <a:lnTo>
                  <a:pt x="817594" y="988964"/>
                </a:lnTo>
                <a:lnTo>
                  <a:pt x="766094" y="996983"/>
                </a:lnTo>
                <a:lnTo>
                  <a:pt x="713217" y="1001889"/>
                </a:lnTo>
                <a:lnTo>
                  <a:pt x="659130" y="1003554"/>
                </a:lnTo>
                <a:lnTo>
                  <a:pt x="605042" y="1001889"/>
                </a:lnTo>
                <a:lnTo>
                  <a:pt x="552165" y="996983"/>
                </a:lnTo>
                <a:lnTo>
                  <a:pt x="500665" y="988964"/>
                </a:lnTo>
                <a:lnTo>
                  <a:pt x="450713" y="977962"/>
                </a:lnTo>
                <a:lnTo>
                  <a:pt x="402478" y="964108"/>
                </a:lnTo>
                <a:lnTo>
                  <a:pt x="356129" y="947530"/>
                </a:lnTo>
                <a:lnTo>
                  <a:pt x="311835" y="928359"/>
                </a:lnTo>
                <a:lnTo>
                  <a:pt x="269766" y="906725"/>
                </a:lnTo>
                <a:lnTo>
                  <a:pt x="230090" y="882756"/>
                </a:lnTo>
                <a:lnTo>
                  <a:pt x="192976" y="856583"/>
                </a:lnTo>
                <a:lnTo>
                  <a:pt x="158594" y="828335"/>
                </a:lnTo>
                <a:lnTo>
                  <a:pt x="127113" y="798143"/>
                </a:lnTo>
                <a:lnTo>
                  <a:pt x="98703" y="766135"/>
                </a:lnTo>
                <a:lnTo>
                  <a:pt x="73531" y="732442"/>
                </a:lnTo>
                <a:lnTo>
                  <a:pt x="51768" y="697194"/>
                </a:lnTo>
                <a:lnTo>
                  <a:pt x="33582" y="660519"/>
                </a:lnTo>
                <a:lnTo>
                  <a:pt x="19144" y="622549"/>
                </a:lnTo>
                <a:lnTo>
                  <a:pt x="8621" y="583412"/>
                </a:lnTo>
                <a:lnTo>
                  <a:pt x="2183" y="543238"/>
                </a:lnTo>
                <a:lnTo>
                  <a:pt x="0" y="502158"/>
                </a:lnTo>
                <a:close/>
              </a:path>
            </a:pathLst>
          </a:custGeom>
          <a:solidFill>
            <a:srgbClr val="DBE3F3"/>
          </a:solidFill>
          <a:ln w="10477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56728" y="1015016"/>
            <a:ext cx="8045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7155">
              <a:lnSpc>
                <a:spcPct val="100000"/>
              </a:lnSpc>
              <a:spcBef>
                <a:spcPts val="100"/>
              </a:spcBef>
            </a:pPr>
            <a:r>
              <a:rPr sz="1650" spc="-10" dirty="0">
                <a:solidFill>
                  <a:srgbClr val="203864"/>
                </a:solidFill>
                <a:latin typeface="Calibri"/>
                <a:cs typeface="Calibri"/>
              </a:rPr>
              <a:t>Known  </a:t>
            </a:r>
            <a:r>
              <a:rPr sz="1650" spc="-5" dirty="0">
                <a:solidFill>
                  <a:srgbClr val="203864"/>
                </a:solidFill>
                <a:latin typeface="Calibri"/>
                <a:cs typeface="Calibri"/>
              </a:rPr>
              <a:t>Exposu</a:t>
            </a:r>
            <a:r>
              <a:rPr sz="1650" spc="-25" dirty="0">
                <a:solidFill>
                  <a:srgbClr val="203864"/>
                </a:solidFill>
                <a:latin typeface="Calibri"/>
                <a:cs typeface="Calibri"/>
              </a:rPr>
              <a:t>r</a:t>
            </a:r>
            <a:r>
              <a:rPr sz="1650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88947" y="2530189"/>
            <a:ext cx="1570743" cy="909863"/>
          </a:xfrm>
          <a:custGeom>
            <a:avLst/>
            <a:gdLst/>
            <a:ahLst/>
            <a:cxnLst/>
            <a:rect l="l" t="t" r="r" b="b"/>
            <a:pathLst>
              <a:path w="1260475" h="497839">
                <a:moveTo>
                  <a:pt x="0" y="83058"/>
                </a:moveTo>
                <a:lnTo>
                  <a:pt x="24383" y="24098"/>
                </a:lnTo>
                <a:lnTo>
                  <a:pt x="83058" y="0"/>
                </a:lnTo>
                <a:lnTo>
                  <a:pt x="1177290" y="0"/>
                </a:lnTo>
                <a:lnTo>
                  <a:pt x="1209555" y="6441"/>
                </a:lnTo>
                <a:lnTo>
                  <a:pt x="1235964" y="24098"/>
                </a:lnTo>
                <a:lnTo>
                  <a:pt x="1253799" y="50470"/>
                </a:lnTo>
                <a:lnTo>
                  <a:pt x="1260348" y="83058"/>
                </a:lnTo>
                <a:lnTo>
                  <a:pt x="1260348" y="414528"/>
                </a:lnTo>
                <a:lnTo>
                  <a:pt x="1235964" y="473487"/>
                </a:lnTo>
                <a:lnTo>
                  <a:pt x="1177290" y="497586"/>
                </a:lnTo>
                <a:lnTo>
                  <a:pt x="83058" y="497586"/>
                </a:lnTo>
                <a:lnTo>
                  <a:pt x="50792" y="491144"/>
                </a:lnTo>
                <a:lnTo>
                  <a:pt x="24384" y="473487"/>
                </a:lnTo>
                <a:lnTo>
                  <a:pt x="6548" y="447115"/>
                </a:lnTo>
                <a:lnTo>
                  <a:pt x="0" y="414528"/>
                </a:lnTo>
                <a:lnTo>
                  <a:pt x="0" y="83058"/>
                </a:lnTo>
                <a:close/>
              </a:path>
            </a:pathLst>
          </a:custGeom>
          <a:solidFill>
            <a:srgbClr val="DBE3F3"/>
          </a:solidFill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71623" y="2618215"/>
            <a:ext cx="1585653" cy="68672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S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ymp</a:t>
            </a: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450" spc="25" dirty="0">
                <a:solidFill>
                  <a:srgbClr val="203864"/>
                </a:solidFill>
                <a:latin typeface="Calibri"/>
                <a:cs typeface="Calibri"/>
              </a:rPr>
              <a:t>m</a:t>
            </a:r>
            <a:r>
              <a:rPr sz="1450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tic</a:t>
            </a:r>
            <a:r>
              <a:rPr lang="en-US" sz="1450" spc="5" dirty="0">
                <a:solidFill>
                  <a:srgbClr val="203864"/>
                </a:solidFill>
                <a:latin typeface="Calibri"/>
                <a:cs typeface="Calibri"/>
              </a:rPr>
              <a:t> (regardless of vaccination status)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38977" y="2112801"/>
            <a:ext cx="1127125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-15" dirty="0">
                <a:solidFill>
                  <a:srgbClr val="203864"/>
                </a:solidFill>
                <a:latin typeface="Calibri"/>
                <a:cs typeface="Calibri"/>
              </a:rPr>
              <a:t>s</a:t>
            </a: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ym</a:t>
            </a: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p</a:t>
            </a:r>
            <a:r>
              <a:rPr sz="1450" spc="-10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25" dirty="0">
                <a:solidFill>
                  <a:srgbClr val="203864"/>
                </a:solidFill>
                <a:latin typeface="Calibri"/>
                <a:cs typeface="Calibri"/>
              </a:rPr>
              <a:t>om</a:t>
            </a: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i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c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8733" y="3701796"/>
            <a:ext cx="950594" cy="754380"/>
          </a:xfrm>
          <a:custGeom>
            <a:avLst/>
            <a:gdLst/>
            <a:ahLst/>
            <a:cxnLst/>
            <a:rect l="l" t="t" r="r" b="b"/>
            <a:pathLst>
              <a:path w="950594" h="754379">
                <a:moveTo>
                  <a:pt x="950213" y="377189"/>
                </a:moveTo>
                <a:lnTo>
                  <a:pt x="762000" y="0"/>
                </a:lnTo>
                <a:lnTo>
                  <a:pt x="188976" y="0"/>
                </a:lnTo>
                <a:lnTo>
                  <a:pt x="0" y="377189"/>
                </a:lnTo>
                <a:lnTo>
                  <a:pt x="188976" y="754379"/>
                </a:lnTo>
                <a:lnTo>
                  <a:pt x="762000" y="754379"/>
                </a:lnTo>
                <a:lnTo>
                  <a:pt x="950213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8733" y="3701796"/>
            <a:ext cx="950594" cy="754380"/>
          </a:xfrm>
          <a:custGeom>
            <a:avLst/>
            <a:gdLst/>
            <a:ahLst/>
            <a:cxnLst/>
            <a:rect l="l" t="t" r="r" b="b"/>
            <a:pathLst>
              <a:path w="950594" h="754379">
                <a:moveTo>
                  <a:pt x="0" y="377189"/>
                </a:moveTo>
                <a:lnTo>
                  <a:pt x="188976" y="0"/>
                </a:lnTo>
                <a:lnTo>
                  <a:pt x="762000" y="0"/>
                </a:lnTo>
                <a:lnTo>
                  <a:pt x="950213" y="377189"/>
                </a:lnTo>
                <a:lnTo>
                  <a:pt x="762000" y="754379"/>
                </a:lnTo>
                <a:lnTo>
                  <a:pt x="188976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9879" y="3880358"/>
            <a:ext cx="488315" cy="378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2395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  </a:t>
            </a:r>
            <a:r>
              <a:rPr sz="1150" spc="-25" dirty="0">
                <a:solidFill>
                  <a:srgbClr val="203864"/>
                </a:solidFill>
                <a:latin typeface="Calibri"/>
                <a:cs typeface="Calibri"/>
              </a:rPr>
              <a:t>P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si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i</a:t>
            </a:r>
            <a:r>
              <a:rPr sz="1150" spc="-15" dirty="0">
                <a:solidFill>
                  <a:srgbClr val="203864"/>
                </a:solidFill>
                <a:latin typeface="Calibri"/>
                <a:cs typeface="Calibri"/>
              </a:rPr>
              <a:t>v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56588" y="3701796"/>
            <a:ext cx="1016000" cy="754380"/>
          </a:xfrm>
          <a:custGeom>
            <a:avLst/>
            <a:gdLst/>
            <a:ahLst/>
            <a:cxnLst/>
            <a:rect l="l" t="t" r="r" b="b"/>
            <a:pathLst>
              <a:path w="1016000" h="754379">
                <a:moveTo>
                  <a:pt x="1015746" y="377189"/>
                </a:moveTo>
                <a:lnTo>
                  <a:pt x="827532" y="0"/>
                </a:lnTo>
                <a:lnTo>
                  <a:pt x="188213" y="0"/>
                </a:lnTo>
                <a:lnTo>
                  <a:pt x="0" y="377189"/>
                </a:lnTo>
                <a:lnTo>
                  <a:pt x="188214" y="754379"/>
                </a:lnTo>
                <a:lnTo>
                  <a:pt x="827532" y="754379"/>
                </a:lnTo>
                <a:lnTo>
                  <a:pt x="1015746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56588" y="3701796"/>
            <a:ext cx="1016000" cy="754380"/>
          </a:xfrm>
          <a:custGeom>
            <a:avLst/>
            <a:gdLst/>
            <a:ahLst/>
            <a:cxnLst/>
            <a:rect l="l" t="t" r="r" b="b"/>
            <a:pathLst>
              <a:path w="1016000" h="754379">
                <a:moveTo>
                  <a:pt x="0" y="377189"/>
                </a:moveTo>
                <a:lnTo>
                  <a:pt x="188213" y="0"/>
                </a:lnTo>
                <a:lnTo>
                  <a:pt x="827532" y="0"/>
                </a:lnTo>
                <a:lnTo>
                  <a:pt x="1015746" y="377189"/>
                </a:lnTo>
                <a:lnTo>
                  <a:pt x="827532" y="754379"/>
                </a:lnTo>
                <a:lnTo>
                  <a:pt x="188214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889250" y="3880358"/>
            <a:ext cx="550545" cy="378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42875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  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Ne</a:t>
            </a:r>
            <a:r>
              <a:rPr sz="1150" spc="-25" dirty="0">
                <a:solidFill>
                  <a:srgbClr val="203864"/>
                </a:solidFill>
                <a:latin typeface="Calibri"/>
                <a:cs typeface="Calibri"/>
              </a:rPr>
              <a:t>g</a:t>
            </a:r>
            <a:r>
              <a:rPr sz="1150" spc="-15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ti</a:t>
            </a:r>
            <a:r>
              <a:rPr sz="1150" spc="-15" dirty="0">
                <a:solidFill>
                  <a:srgbClr val="203864"/>
                </a:solidFill>
                <a:latin typeface="Calibri"/>
                <a:cs typeface="Calibri"/>
              </a:rPr>
              <a:t>v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43783" y="3701796"/>
            <a:ext cx="1015365" cy="754380"/>
          </a:xfrm>
          <a:custGeom>
            <a:avLst/>
            <a:gdLst/>
            <a:ahLst/>
            <a:cxnLst/>
            <a:rect l="l" t="t" r="r" b="b"/>
            <a:pathLst>
              <a:path w="1015364" h="754379">
                <a:moveTo>
                  <a:pt x="1014984" y="377189"/>
                </a:moveTo>
                <a:lnTo>
                  <a:pt x="826008" y="0"/>
                </a:lnTo>
                <a:lnTo>
                  <a:pt x="188976" y="0"/>
                </a:lnTo>
                <a:lnTo>
                  <a:pt x="0" y="377189"/>
                </a:lnTo>
                <a:lnTo>
                  <a:pt x="188976" y="754379"/>
                </a:lnTo>
                <a:lnTo>
                  <a:pt x="826008" y="754379"/>
                </a:lnTo>
                <a:lnTo>
                  <a:pt x="1014984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43783" y="3701796"/>
            <a:ext cx="1015365" cy="754380"/>
          </a:xfrm>
          <a:custGeom>
            <a:avLst/>
            <a:gdLst/>
            <a:ahLst/>
            <a:cxnLst/>
            <a:rect l="l" t="t" r="r" b="b"/>
            <a:pathLst>
              <a:path w="1015364" h="754379">
                <a:moveTo>
                  <a:pt x="0" y="377189"/>
                </a:moveTo>
                <a:lnTo>
                  <a:pt x="188976" y="0"/>
                </a:lnTo>
                <a:lnTo>
                  <a:pt x="826008" y="0"/>
                </a:lnTo>
                <a:lnTo>
                  <a:pt x="1014984" y="377189"/>
                </a:lnTo>
                <a:lnTo>
                  <a:pt x="826008" y="754379"/>
                </a:lnTo>
                <a:lnTo>
                  <a:pt x="188976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059694" y="3791966"/>
            <a:ext cx="582930" cy="554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No </a:t>
            </a:r>
            <a:r>
              <a:rPr sz="1150" spc="-25" dirty="0">
                <a:solidFill>
                  <a:srgbClr val="203864"/>
                </a:solidFill>
                <a:latin typeface="Calibri"/>
                <a:cs typeface="Calibri"/>
              </a:rPr>
              <a:t>Test/ 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result  unknown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53841" y="4405948"/>
            <a:ext cx="959485" cy="754380"/>
          </a:xfrm>
          <a:custGeom>
            <a:avLst/>
            <a:gdLst/>
            <a:ahLst/>
            <a:cxnLst/>
            <a:rect l="l" t="t" r="r" b="b"/>
            <a:pathLst>
              <a:path w="959485" h="754379">
                <a:moveTo>
                  <a:pt x="959358" y="377189"/>
                </a:moveTo>
                <a:lnTo>
                  <a:pt x="771144" y="0"/>
                </a:lnTo>
                <a:lnTo>
                  <a:pt x="188976" y="0"/>
                </a:lnTo>
                <a:lnTo>
                  <a:pt x="0" y="377189"/>
                </a:lnTo>
                <a:lnTo>
                  <a:pt x="188976" y="754379"/>
                </a:lnTo>
                <a:lnTo>
                  <a:pt x="771144" y="754379"/>
                </a:lnTo>
                <a:lnTo>
                  <a:pt x="959358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53841" y="4405948"/>
            <a:ext cx="959485" cy="754380"/>
          </a:xfrm>
          <a:custGeom>
            <a:avLst/>
            <a:gdLst/>
            <a:ahLst/>
            <a:cxnLst/>
            <a:rect l="l" t="t" r="r" b="b"/>
            <a:pathLst>
              <a:path w="959485" h="754379">
                <a:moveTo>
                  <a:pt x="0" y="377189"/>
                </a:moveTo>
                <a:lnTo>
                  <a:pt x="188976" y="0"/>
                </a:lnTo>
                <a:lnTo>
                  <a:pt x="771144" y="0"/>
                </a:lnTo>
                <a:lnTo>
                  <a:pt x="959358" y="377189"/>
                </a:lnTo>
                <a:lnTo>
                  <a:pt x="771144" y="754379"/>
                </a:lnTo>
                <a:lnTo>
                  <a:pt x="188976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88797" y="4584511"/>
            <a:ext cx="488315" cy="378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2395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  </a:t>
            </a:r>
            <a:r>
              <a:rPr sz="1150" spc="-25" dirty="0">
                <a:solidFill>
                  <a:srgbClr val="203864"/>
                </a:solidFill>
                <a:latin typeface="Calibri"/>
                <a:cs typeface="Calibri"/>
              </a:rPr>
              <a:t>P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si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i</a:t>
            </a:r>
            <a:r>
              <a:rPr sz="1150" spc="-15" dirty="0">
                <a:solidFill>
                  <a:srgbClr val="203864"/>
                </a:solidFill>
                <a:latin typeface="Calibri"/>
                <a:cs typeface="Calibri"/>
              </a:rPr>
              <a:t>v</a:t>
            </a: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150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082541" y="4294696"/>
            <a:ext cx="1229360" cy="977900"/>
          </a:xfrm>
          <a:custGeom>
            <a:avLst/>
            <a:gdLst/>
            <a:ahLst/>
            <a:cxnLst/>
            <a:rect l="l" t="t" r="r" b="b"/>
            <a:pathLst>
              <a:path w="1229359" h="977900">
                <a:moveTo>
                  <a:pt x="1229106" y="488441"/>
                </a:moveTo>
                <a:lnTo>
                  <a:pt x="984504" y="0"/>
                </a:lnTo>
                <a:lnTo>
                  <a:pt x="244601" y="0"/>
                </a:lnTo>
                <a:lnTo>
                  <a:pt x="0" y="488441"/>
                </a:lnTo>
                <a:lnTo>
                  <a:pt x="244602" y="977645"/>
                </a:lnTo>
                <a:lnTo>
                  <a:pt x="984504" y="977645"/>
                </a:lnTo>
                <a:lnTo>
                  <a:pt x="1229106" y="488441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82541" y="4294696"/>
            <a:ext cx="1229360" cy="977900"/>
          </a:xfrm>
          <a:custGeom>
            <a:avLst/>
            <a:gdLst/>
            <a:ahLst/>
            <a:cxnLst/>
            <a:rect l="l" t="t" r="r" b="b"/>
            <a:pathLst>
              <a:path w="1229359" h="977900">
                <a:moveTo>
                  <a:pt x="0" y="488441"/>
                </a:moveTo>
                <a:lnTo>
                  <a:pt x="244601" y="0"/>
                </a:lnTo>
                <a:lnTo>
                  <a:pt x="984504" y="0"/>
                </a:lnTo>
                <a:lnTo>
                  <a:pt x="1229106" y="488441"/>
                </a:lnTo>
                <a:lnTo>
                  <a:pt x="984504" y="977645"/>
                </a:lnTo>
                <a:lnTo>
                  <a:pt x="244602" y="977645"/>
                </a:lnTo>
                <a:lnTo>
                  <a:pt x="0" y="488441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330454" y="4408489"/>
            <a:ext cx="732790" cy="730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 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Negative</a:t>
            </a:r>
            <a:r>
              <a:rPr sz="1150" spc="-6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&lt;5  </a:t>
            </a:r>
            <a:r>
              <a:rPr sz="1150" spc="-10" dirty="0">
                <a:solidFill>
                  <a:srgbClr val="203864"/>
                </a:solidFill>
                <a:latin typeface="Calibri"/>
                <a:cs typeface="Calibri"/>
              </a:rPr>
              <a:t>days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after  </a:t>
            </a:r>
            <a:r>
              <a:rPr sz="1150" spc="-10" dirty="0">
                <a:solidFill>
                  <a:srgbClr val="203864"/>
                </a:solidFill>
                <a:latin typeface="Calibri"/>
                <a:cs typeface="Calibri"/>
              </a:rPr>
              <a:t>exposure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745731" y="4405948"/>
            <a:ext cx="1017269" cy="754380"/>
          </a:xfrm>
          <a:custGeom>
            <a:avLst/>
            <a:gdLst/>
            <a:ahLst/>
            <a:cxnLst/>
            <a:rect l="l" t="t" r="r" b="b"/>
            <a:pathLst>
              <a:path w="1017270" h="754379">
                <a:moveTo>
                  <a:pt x="1017269" y="377189"/>
                </a:moveTo>
                <a:lnTo>
                  <a:pt x="828294" y="0"/>
                </a:lnTo>
                <a:lnTo>
                  <a:pt x="188213" y="0"/>
                </a:lnTo>
                <a:lnTo>
                  <a:pt x="0" y="377189"/>
                </a:lnTo>
                <a:lnTo>
                  <a:pt x="188214" y="754379"/>
                </a:lnTo>
                <a:lnTo>
                  <a:pt x="828294" y="754379"/>
                </a:lnTo>
                <a:lnTo>
                  <a:pt x="1017269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45731" y="4405948"/>
            <a:ext cx="1017269" cy="754380"/>
          </a:xfrm>
          <a:custGeom>
            <a:avLst/>
            <a:gdLst/>
            <a:ahLst/>
            <a:cxnLst/>
            <a:rect l="l" t="t" r="r" b="b"/>
            <a:pathLst>
              <a:path w="1017270" h="754379">
                <a:moveTo>
                  <a:pt x="0" y="377189"/>
                </a:moveTo>
                <a:lnTo>
                  <a:pt x="188213" y="0"/>
                </a:lnTo>
                <a:lnTo>
                  <a:pt x="828294" y="0"/>
                </a:lnTo>
                <a:lnTo>
                  <a:pt x="1017269" y="377189"/>
                </a:lnTo>
                <a:lnTo>
                  <a:pt x="828294" y="754379"/>
                </a:lnTo>
                <a:lnTo>
                  <a:pt x="188214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962391" y="4496119"/>
            <a:ext cx="582930" cy="554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No </a:t>
            </a:r>
            <a:r>
              <a:rPr sz="1150" spc="-25" dirty="0">
                <a:solidFill>
                  <a:srgbClr val="203864"/>
                </a:solidFill>
                <a:latin typeface="Calibri"/>
                <a:cs typeface="Calibri"/>
              </a:rPr>
              <a:t>Test/ 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result  unknown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6696" y="4808220"/>
            <a:ext cx="2343150" cy="106553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7470" marR="71755" indent="-635" algn="ctr">
              <a:lnSpc>
                <a:spcPct val="101499"/>
              </a:lnSpc>
              <a:spcBef>
                <a:spcPts val="140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Isolate 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for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minimum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of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10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 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from start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of symptoms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OR</a:t>
            </a:r>
            <a:r>
              <a:rPr sz="1300" spc="-7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until 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3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after symptom  improvement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and no </a:t>
            </a:r>
            <a:r>
              <a:rPr sz="1300" spc="-25" dirty="0">
                <a:solidFill>
                  <a:srgbClr val="203864"/>
                </a:solidFill>
                <a:latin typeface="Calibri"/>
                <a:cs typeface="Calibri"/>
              </a:rPr>
              <a:t>fever,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whichever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 longer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380228" y="4305364"/>
            <a:ext cx="1274445" cy="978535"/>
          </a:xfrm>
          <a:custGeom>
            <a:avLst/>
            <a:gdLst/>
            <a:ahLst/>
            <a:cxnLst/>
            <a:rect l="l" t="t" r="r" b="b"/>
            <a:pathLst>
              <a:path w="1274445" h="978535">
                <a:moveTo>
                  <a:pt x="1274064" y="489204"/>
                </a:moveTo>
                <a:lnTo>
                  <a:pt x="1030224" y="0"/>
                </a:lnTo>
                <a:lnTo>
                  <a:pt x="244601" y="0"/>
                </a:lnTo>
                <a:lnTo>
                  <a:pt x="0" y="489204"/>
                </a:lnTo>
                <a:lnTo>
                  <a:pt x="244602" y="978408"/>
                </a:lnTo>
                <a:lnTo>
                  <a:pt x="1030224" y="978408"/>
                </a:lnTo>
                <a:lnTo>
                  <a:pt x="1274064" y="489204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80228" y="4305364"/>
            <a:ext cx="1274445" cy="978535"/>
          </a:xfrm>
          <a:custGeom>
            <a:avLst/>
            <a:gdLst/>
            <a:ahLst/>
            <a:cxnLst/>
            <a:rect l="l" t="t" r="r" b="b"/>
            <a:pathLst>
              <a:path w="1274445" h="978535">
                <a:moveTo>
                  <a:pt x="0" y="489204"/>
                </a:moveTo>
                <a:lnTo>
                  <a:pt x="244601" y="0"/>
                </a:lnTo>
                <a:lnTo>
                  <a:pt x="1030224" y="0"/>
                </a:lnTo>
                <a:lnTo>
                  <a:pt x="1274064" y="489204"/>
                </a:lnTo>
                <a:lnTo>
                  <a:pt x="1030224" y="978408"/>
                </a:lnTo>
                <a:lnTo>
                  <a:pt x="244602" y="978408"/>
                </a:lnTo>
                <a:lnTo>
                  <a:pt x="0" y="489204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650235" y="4419919"/>
            <a:ext cx="732790" cy="730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 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Negative</a:t>
            </a:r>
            <a:r>
              <a:rPr sz="1150" spc="-6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150" u="sng" spc="-5" dirty="0">
                <a:solidFill>
                  <a:srgbClr val="203864"/>
                </a:solidFill>
                <a:uFill>
                  <a:solidFill>
                    <a:srgbClr val="203864"/>
                  </a:solidFill>
                </a:uFill>
                <a:latin typeface="Calibri"/>
                <a:cs typeface="Calibri"/>
              </a:rPr>
              <a:t>&gt;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5  </a:t>
            </a:r>
            <a:r>
              <a:rPr sz="1150" spc="-10" dirty="0">
                <a:solidFill>
                  <a:srgbClr val="203864"/>
                </a:solidFill>
                <a:latin typeface="Calibri"/>
                <a:cs typeface="Calibri"/>
              </a:rPr>
              <a:t>days </a:t>
            </a:r>
            <a:r>
              <a:rPr sz="1150" spc="-5" dirty="0">
                <a:solidFill>
                  <a:srgbClr val="203864"/>
                </a:solidFill>
                <a:latin typeface="Calibri"/>
                <a:cs typeface="Calibri"/>
              </a:rPr>
              <a:t>after  </a:t>
            </a:r>
            <a:r>
              <a:rPr sz="1150" spc="-10" dirty="0">
                <a:solidFill>
                  <a:srgbClr val="203864"/>
                </a:solidFill>
                <a:latin typeface="Calibri"/>
                <a:cs typeface="Calibri"/>
              </a:rPr>
              <a:t>exposure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56712" y="5699063"/>
            <a:ext cx="754380" cy="75438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86995" marR="80645" indent="34925">
              <a:lnSpc>
                <a:spcPct val="102400"/>
              </a:lnSpc>
              <a:spcBef>
                <a:spcPts val="1080"/>
              </a:spcBef>
            </a:pP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Isolate  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10</a:t>
            </a:r>
            <a:r>
              <a:rPr sz="1450" spc="-80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days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19524" y="5699063"/>
            <a:ext cx="754380" cy="75438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86995" marR="80645" indent="34925">
              <a:lnSpc>
                <a:spcPct val="102400"/>
              </a:lnSpc>
              <a:spcBef>
                <a:spcPts val="1080"/>
              </a:spcBef>
            </a:pP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Isolate  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10</a:t>
            </a:r>
            <a:r>
              <a:rPr sz="1450" spc="-80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days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08828" y="5699063"/>
            <a:ext cx="828675" cy="87503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107950" marR="101600" indent="635" algn="ctr">
              <a:lnSpc>
                <a:spcPct val="101499"/>
              </a:lnSpc>
              <a:spcBef>
                <a:spcPts val="180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May  return</a:t>
            </a:r>
            <a:r>
              <a:rPr sz="1300" spc="-6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to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work on 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</a:t>
            </a:r>
            <a:r>
              <a:rPr sz="1300" spc="-2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7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14312" y="5699063"/>
            <a:ext cx="754380" cy="75438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149225" marR="114935" indent="-26670" algn="just">
              <a:lnSpc>
                <a:spcPct val="102400"/>
              </a:lnSpc>
              <a:spcBef>
                <a:spcPts val="195"/>
              </a:spcBef>
            </a:pP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Isol</a:t>
            </a:r>
            <a:r>
              <a:rPr sz="1450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-10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e  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for 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10  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days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014222" y="3317747"/>
            <a:ext cx="445953" cy="384555"/>
          </a:xfrm>
          <a:custGeom>
            <a:avLst/>
            <a:gdLst/>
            <a:ahLst/>
            <a:cxnLst/>
            <a:rect l="l" t="t" r="r" b="b"/>
            <a:pathLst>
              <a:path w="477519" h="450850">
                <a:moveTo>
                  <a:pt x="44076" y="405909"/>
                </a:moveTo>
                <a:lnTo>
                  <a:pt x="24384" y="384810"/>
                </a:lnTo>
                <a:lnTo>
                  <a:pt x="0" y="450342"/>
                </a:lnTo>
                <a:lnTo>
                  <a:pt x="36576" y="439535"/>
                </a:lnTo>
                <a:lnTo>
                  <a:pt x="36576" y="413004"/>
                </a:lnTo>
                <a:lnTo>
                  <a:pt x="44076" y="405909"/>
                </a:lnTo>
                <a:close/>
              </a:path>
              <a:path w="477519" h="450850">
                <a:moveTo>
                  <a:pt x="47400" y="409470"/>
                </a:moveTo>
                <a:lnTo>
                  <a:pt x="44076" y="405909"/>
                </a:lnTo>
                <a:lnTo>
                  <a:pt x="36576" y="413004"/>
                </a:lnTo>
                <a:lnTo>
                  <a:pt x="39624" y="416814"/>
                </a:lnTo>
                <a:lnTo>
                  <a:pt x="47400" y="409470"/>
                </a:lnTo>
                <a:close/>
              </a:path>
              <a:path w="477519" h="450850">
                <a:moveTo>
                  <a:pt x="67056" y="430530"/>
                </a:moveTo>
                <a:lnTo>
                  <a:pt x="47400" y="409470"/>
                </a:lnTo>
                <a:lnTo>
                  <a:pt x="39624" y="416814"/>
                </a:lnTo>
                <a:lnTo>
                  <a:pt x="36576" y="413004"/>
                </a:lnTo>
                <a:lnTo>
                  <a:pt x="36576" y="439535"/>
                </a:lnTo>
                <a:lnTo>
                  <a:pt x="67056" y="430530"/>
                </a:lnTo>
                <a:close/>
              </a:path>
              <a:path w="477519" h="450850">
                <a:moveTo>
                  <a:pt x="477012" y="3810"/>
                </a:moveTo>
                <a:lnTo>
                  <a:pt x="473202" y="0"/>
                </a:lnTo>
                <a:lnTo>
                  <a:pt x="44076" y="405909"/>
                </a:lnTo>
                <a:lnTo>
                  <a:pt x="47400" y="409470"/>
                </a:lnTo>
                <a:lnTo>
                  <a:pt x="477012" y="381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05025" y="3440051"/>
            <a:ext cx="45719" cy="242186"/>
          </a:xfrm>
          <a:custGeom>
            <a:avLst/>
            <a:gdLst/>
            <a:ahLst/>
            <a:cxnLst/>
            <a:rect l="l" t="t" r="r" b="b"/>
            <a:pathLst>
              <a:path w="62864" h="429260">
                <a:moveTo>
                  <a:pt x="62483" y="365760"/>
                </a:moveTo>
                <a:lnTo>
                  <a:pt x="0" y="365760"/>
                </a:lnTo>
                <a:lnTo>
                  <a:pt x="28956" y="424378"/>
                </a:lnTo>
                <a:lnTo>
                  <a:pt x="28956" y="376427"/>
                </a:lnTo>
                <a:lnTo>
                  <a:pt x="33528" y="376427"/>
                </a:lnTo>
                <a:lnTo>
                  <a:pt x="33528" y="424378"/>
                </a:lnTo>
                <a:lnTo>
                  <a:pt x="62483" y="365760"/>
                </a:lnTo>
                <a:close/>
              </a:path>
              <a:path w="62864" h="429260">
                <a:moveTo>
                  <a:pt x="33528" y="365760"/>
                </a:moveTo>
                <a:lnTo>
                  <a:pt x="33528" y="0"/>
                </a:lnTo>
                <a:lnTo>
                  <a:pt x="28956" y="0"/>
                </a:lnTo>
                <a:lnTo>
                  <a:pt x="28956" y="365760"/>
                </a:lnTo>
                <a:lnTo>
                  <a:pt x="33528" y="365760"/>
                </a:lnTo>
                <a:close/>
              </a:path>
              <a:path w="62864" h="429260">
                <a:moveTo>
                  <a:pt x="33528" y="424378"/>
                </a:moveTo>
                <a:lnTo>
                  <a:pt x="33528" y="376427"/>
                </a:lnTo>
                <a:lnTo>
                  <a:pt x="28956" y="376427"/>
                </a:lnTo>
                <a:lnTo>
                  <a:pt x="28956" y="424378"/>
                </a:lnTo>
                <a:lnTo>
                  <a:pt x="31242" y="429006"/>
                </a:lnTo>
                <a:lnTo>
                  <a:pt x="33528" y="424378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85342" y="3440051"/>
            <a:ext cx="296338" cy="252091"/>
          </a:xfrm>
          <a:custGeom>
            <a:avLst/>
            <a:gdLst/>
            <a:ahLst/>
            <a:cxnLst/>
            <a:rect l="l" t="t" r="r" b="b"/>
            <a:pathLst>
              <a:path w="553720" h="440689">
                <a:moveTo>
                  <a:pt x="506237" y="398951"/>
                </a:moveTo>
                <a:lnTo>
                  <a:pt x="3048" y="0"/>
                </a:lnTo>
                <a:lnTo>
                  <a:pt x="0" y="3810"/>
                </a:lnTo>
                <a:lnTo>
                  <a:pt x="502822" y="403220"/>
                </a:lnTo>
                <a:lnTo>
                  <a:pt x="506237" y="398951"/>
                </a:lnTo>
                <a:close/>
              </a:path>
              <a:path w="553720" h="440689">
                <a:moveTo>
                  <a:pt x="514350" y="432231"/>
                </a:moveTo>
                <a:lnTo>
                  <a:pt x="514350" y="405384"/>
                </a:lnTo>
                <a:lnTo>
                  <a:pt x="511302" y="409956"/>
                </a:lnTo>
                <a:lnTo>
                  <a:pt x="502822" y="403220"/>
                </a:lnTo>
                <a:lnTo>
                  <a:pt x="484632" y="425958"/>
                </a:lnTo>
                <a:lnTo>
                  <a:pt x="514350" y="432231"/>
                </a:lnTo>
                <a:close/>
              </a:path>
              <a:path w="553720" h="440689">
                <a:moveTo>
                  <a:pt x="514350" y="405384"/>
                </a:moveTo>
                <a:lnTo>
                  <a:pt x="506237" y="398951"/>
                </a:lnTo>
                <a:lnTo>
                  <a:pt x="502822" y="403220"/>
                </a:lnTo>
                <a:lnTo>
                  <a:pt x="511302" y="409956"/>
                </a:lnTo>
                <a:lnTo>
                  <a:pt x="514350" y="405384"/>
                </a:lnTo>
                <a:close/>
              </a:path>
              <a:path w="553720" h="440689">
                <a:moveTo>
                  <a:pt x="553212" y="440436"/>
                </a:moveTo>
                <a:lnTo>
                  <a:pt x="524256" y="376427"/>
                </a:lnTo>
                <a:lnTo>
                  <a:pt x="506237" y="398951"/>
                </a:lnTo>
                <a:lnTo>
                  <a:pt x="514350" y="405384"/>
                </a:lnTo>
                <a:lnTo>
                  <a:pt x="514350" y="432231"/>
                </a:lnTo>
                <a:lnTo>
                  <a:pt x="553212" y="440436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33901" y="3692143"/>
            <a:ext cx="1046030" cy="697042"/>
          </a:xfrm>
          <a:custGeom>
            <a:avLst/>
            <a:gdLst/>
            <a:ahLst/>
            <a:cxnLst/>
            <a:rect l="l" t="t" r="r" b="b"/>
            <a:pathLst>
              <a:path w="1117600" h="438150">
                <a:moveTo>
                  <a:pt x="57811" y="406190"/>
                </a:moveTo>
                <a:lnTo>
                  <a:pt x="47244" y="378714"/>
                </a:lnTo>
                <a:lnTo>
                  <a:pt x="0" y="431292"/>
                </a:lnTo>
                <a:lnTo>
                  <a:pt x="48006" y="435988"/>
                </a:lnTo>
                <a:lnTo>
                  <a:pt x="48006" y="409956"/>
                </a:lnTo>
                <a:lnTo>
                  <a:pt x="57811" y="406190"/>
                </a:lnTo>
                <a:close/>
              </a:path>
              <a:path w="1117600" h="438150">
                <a:moveTo>
                  <a:pt x="59540" y="410683"/>
                </a:moveTo>
                <a:lnTo>
                  <a:pt x="57811" y="406190"/>
                </a:lnTo>
                <a:lnTo>
                  <a:pt x="48006" y="409956"/>
                </a:lnTo>
                <a:lnTo>
                  <a:pt x="49530" y="414528"/>
                </a:lnTo>
                <a:lnTo>
                  <a:pt x="59540" y="410683"/>
                </a:lnTo>
                <a:close/>
              </a:path>
              <a:path w="1117600" h="438150">
                <a:moveTo>
                  <a:pt x="70104" y="438150"/>
                </a:moveTo>
                <a:lnTo>
                  <a:pt x="59540" y="410683"/>
                </a:lnTo>
                <a:lnTo>
                  <a:pt x="49530" y="414528"/>
                </a:lnTo>
                <a:lnTo>
                  <a:pt x="48006" y="409956"/>
                </a:lnTo>
                <a:lnTo>
                  <a:pt x="48006" y="435988"/>
                </a:lnTo>
                <a:lnTo>
                  <a:pt x="70104" y="438150"/>
                </a:lnTo>
                <a:close/>
              </a:path>
              <a:path w="1117600" h="438150">
                <a:moveTo>
                  <a:pt x="1117092" y="4571"/>
                </a:moveTo>
                <a:lnTo>
                  <a:pt x="1115568" y="0"/>
                </a:lnTo>
                <a:lnTo>
                  <a:pt x="57811" y="406190"/>
                </a:lnTo>
                <a:lnTo>
                  <a:pt x="59540" y="410683"/>
                </a:lnTo>
                <a:lnTo>
                  <a:pt x="1117092" y="4571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91379" y="3798127"/>
            <a:ext cx="260478" cy="496951"/>
          </a:xfrm>
          <a:custGeom>
            <a:avLst/>
            <a:gdLst/>
            <a:ahLst/>
            <a:cxnLst/>
            <a:rect l="l" t="t" r="r" b="b"/>
            <a:pathLst>
              <a:path w="327659" h="318135">
                <a:moveTo>
                  <a:pt x="43200" y="271739"/>
                </a:moveTo>
                <a:lnTo>
                  <a:pt x="22860" y="250697"/>
                </a:lnTo>
                <a:lnTo>
                  <a:pt x="0" y="317754"/>
                </a:lnTo>
                <a:lnTo>
                  <a:pt x="35814" y="306358"/>
                </a:lnTo>
                <a:lnTo>
                  <a:pt x="35814" y="278892"/>
                </a:lnTo>
                <a:lnTo>
                  <a:pt x="43200" y="271739"/>
                </a:lnTo>
                <a:close/>
              </a:path>
              <a:path w="327659" h="318135">
                <a:moveTo>
                  <a:pt x="46576" y="275232"/>
                </a:moveTo>
                <a:lnTo>
                  <a:pt x="43200" y="271739"/>
                </a:lnTo>
                <a:lnTo>
                  <a:pt x="35814" y="278892"/>
                </a:lnTo>
                <a:lnTo>
                  <a:pt x="38861" y="282702"/>
                </a:lnTo>
                <a:lnTo>
                  <a:pt x="46576" y="275232"/>
                </a:lnTo>
                <a:close/>
              </a:path>
              <a:path w="327659" h="318135">
                <a:moveTo>
                  <a:pt x="67056" y="296418"/>
                </a:moveTo>
                <a:lnTo>
                  <a:pt x="46576" y="275232"/>
                </a:lnTo>
                <a:lnTo>
                  <a:pt x="38861" y="282702"/>
                </a:lnTo>
                <a:lnTo>
                  <a:pt x="35814" y="278892"/>
                </a:lnTo>
                <a:lnTo>
                  <a:pt x="35814" y="306358"/>
                </a:lnTo>
                <a:lnTo>
                  <a:pt x="67056" y="296418"/>
                </a:lnTo>
                <a:close/>
              </a:path>
              <a:path w="327659" h="318135">
                <a:moveTo>
                  <a:pt x="327660" y="3047"/>
                </a:moveTo>
                <a:lnTo>
                  <a:pt x="323850" y="0"/>
                </a:lnTo>
                <a:lnTo>
                  <a:pt x="43200" y="271739"/>
                </a:lnTo>
                <a:lnTo>
                  <a:pt x="46576" y="275232"/>
                </a:lnTo>
                <a:lnTo>
                  <a:pt x="327660" y="3047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607685" y="3791966"/>
            <a:ext cx="422655" cy="503111"/>
          </a:xfrm>
          <a:custGeom>
            <a:avLst/>
            <a:gdLst/>
            <a:ahLst/>
            <a:cxnLst/>
            <a:rect l="l" t="t" r="r" b="b"/>
            <a:pathLst>
              <a:path w="391795" h="325754">
                <a:moveTo>
                  <a:pt x="345417" y="282827"/>
                </a:moveTo>
                <a:lnTo>
                  <a:pt x="3048" y="0"/>
                </a:lnTo>
                <a:lnTo>
                  <a:pt x="0" y="4572"/>
                </a:lnTo>
                <a:lnTo>
                  <a:pt x="342033" y="286992"/>
                </a:lnTo>
                <a:lnTo>
                  <a:pt x="345417" y="282827"/>
                </a:lnTo>
                <a:close/>
              </a:path>
              <a:path w="391795" h="325754">
                <a:moveTo>
                  <a:pt x="353568" y="316384"/>
                </a:moveTo>
                <a:lnTo>
                  <a:pt x="353568" y="289560"/>
                </a:lnTo>
                <a:lnTo>
                  <a:pt x="349758" y="293370"/>
                </a:lnTo>
                <a:lnTo>
                  <a:pt x="342033" y="286992"/>
                </a:lnTo>
                <a:lnTo>
                  <a:pt x="323850" y="309372"/>
                </a:lnTo>
                <a:lnTo>
                  <a:pt x="353568" y="316384"/>
                </a:lnTo>
                <a:close/>
              </a:path>
              <a:path w="391795" h="325754">
                <a:moveTo>
                  <a:pt x="353568" y="289560"/>
                </a:moveTo>
                <a:lnTo>
                  <a:pt x="345417" y="282827"/>
                </a:lnTo>
                <a:lnTo>
                  <a:pt x="342033" y="286992"/>
                </a:lnTo>
                <a:lnTo>
                  <a:pt x="349758" y="293370"/>
                </a:lnTo>
                <a:lnTo>
                  <a:pt x="353568" y="289560"/>
                </a:lnTo>
                <a:close/>
              </a:path>
              <a:path w="391795" h="325754">
                <a:moveTo>
                  <a:pt x="391668" y="325373"/>
                </a:moveTo>
                <a:lnTo>
                  <a:pt x="363474" y="260604"/>
                </a:lnTo>
                <a:lnTo>
                  <a:pt x="345417" y="282827"/>
                </a:lnTo>
                <a:lnTo>
                  <a:pt x="353568" y="289560"/>
                </a:lnTo>
                <a:lnTo>
                  <a:pt x="353568" y="316384"/>
                </a:lnTo>
                <a:lnTo>
                  <a:pt x="391668" y="325373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960109" y="3681983"/>
            <a:ext cx="1229360" cy="697042"/>
          </a:xfrm>
          <a:custGeom>
            <a:avLst/>
            <a:gdLst/>
            <a:ahLst/>
            <a:cxnLst/>
            <a:rect l="l" t="t" r="r" b="b"/>
            <a:pathLst>
              <a:path w="1221740" h="427989">
                <a:moveTo>
                  <a:pt x="1162908" y="395188"/>
                </a:moveTo>
                <a:lnTo>
                  <a:pt x="1524" y="0"/>
                </a:lnTo>
                <a:lnTo>
                  <a:pt x="0" y="5334"/>
                </a:lnTo>
                <a:lnTo>
                  <a:pt x="1161382" y="399765"/>
                </a:lnTo>
                <a:lnTo>
                  <a:pt x="1162908" y="395188"/>
                </a:lnTo>
                <a:close/>
              </a:path>
              <a:path w="1221740" h="427989">
                <a:moveTo>
                  <a:pt x="1172718" y="424542"/>
                </a:moveTo>
                <a:lnTo>
                  <a:pt x="1172718" y="398525"/>
                </a:lnTo>
                <a:lnTo>
                  <a:pt x="1171194" y="403097"/>
                </a:lnTo>
                <a:lnTo>
                  <a:pt x="1161382" y="399765"/>
                </a:lnTo>
                <a:lnTo>
                  <a:pt x="1152144" y="427481"/>
                </a:lnTo>
                <a:lnTo>
                  <a:pt x="1172718" y="424542"/>
                </a:lnTo>
                <a:close/>
              </a:path>
              <a:path w="1221740" h="427989">
                <a:moveTo>
                  <a:pt x="1172718" y="398525"/>
                </a:moveTo>
                <a:lnTo>
                  <a:pt x="1162908" y="395188"/>
                </a:lnTo>
                <a:lnTo>
                  <a:pt x="1161382" y="399765"/>
                </a:lnTo>
                <a:lnTo>
                  <a:pt x="1171194" y="403097"/>
                </a:lnTo>
                <a:lnTo>
                  <a:pt x="1172718" y="398525"/>
                </a:lnTo>
                <a:close/>
              </a:path>
              <a:path w="1221740" h="427989">
                <a:moveTo>
                  <a:pt x="1221486" y="417575"/>
                </a:moveTo>
                <a:lnTo>
                  <a:pt x="1171956" y="368045"/>
                </a:lnTo>
                <a:lnTo>
                  <a:pt x="1162908" y="395188"/>
                </a:lnTo>
                <a:lnTo>
                  <a:pt x="1172718" y="398525"/>
                </a:lnTo>
                <a:lnTo>
                  <a:pt x="1172718" y="424542"/>
                </a:lnTo>
                <a:lnTo>
                  <a:pt x="1221486" y="417575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12697" y="4454652"/>
            <a:ext cx="401955" cy="353695"/>
          </a:xfrm>
          <a:custGeom>
            <a:avLst/>
            <a:gdLst/>
            <a:ahLst/>
            <a:cxnLst/>
            <a:rect l="l" t="t" r="r" b="b"/>
            <a:pathLst>
              <a:path w="401955" h="353695">
                <a:moveTo>
                  <a:pt x="355465" y="309948"/>
                </a:moveTo>
                <a:lnTo>
                  <a:pt x="3047" y="0"/>
                </a:lnTo>
                <a:lnTo>
                  <a:pt x="0" y="3810"/>
                </a:lnTo>
                <a:lnTo>
                  <a:pt x="352231" y="313594"/>
                </a:lnTo>
                <a:lnTo>
                  <a:pt x="355465" y="309948"/>
                </a:lnTo>
                <a:close/>
              </a:path>
              <a:path w="401955" h="353695">
                <a:moveTo>
                  <a:pt x="363473" y="343408"/>
                </a:moveTo>
                <a:lnTo>
                  <a:pt x="363473" y="316992"/>
                </a:lnTo>
                <a:lnTo>
                  <a:pt x="360425" y="320802"/>
                </a:lnTo>
                <a:lnTo>
                  <a:pt x="352231" y="313594"/>
                </a:lnTo>
                <a:lnTo>
                  <a:pt x="332993" y="335280"/>
                </a:lnTo>
                <a:lnTo>
                  <a:pt x="363473" y="343408"/>
                </a:lnTo>
                <a:close/>
              </a:path>
              <a:path w="401955" h="353695">
                <a:moveTo>
                  <a:pt x="363473" y="316992"/>
                </a:moveTo>
                <a:lnTo>
                  <a:pt x="355465" y="309948"/>
                </a:lnTo>
                <a:lnTo>
                  <a:pt x="352231" y="313594"/>
                </a:lnTo>
                <a:lnTo>
                  <a:pt x="360425" y="320802"/>
                </a:lnTo>
                <a:lnTo>
                  <a:pt x="363473" y="316992"/>
                </a:lnTo>
                <a:close/>
              </a:path>
              <a:path w="401955" h="353695">
                <a:moveTo>
                  <a:pt x="401573" y="353567"/>
                </a:moveTo>
                <a:lnTo>
                  <a:pt x="374903" y="288035"/>
                </a:lnTo>
                <a:lnTo>
                  <a:pt x="355465" y="309948"/>
                </a:lnTo>
                <a:lnTo>
                  <a:pt x="363473" y="316992"/>
                </a:lnTo>
                <a:lnTo>
                  <a:pt x="363473" y="343408"/>
                </a:lnTo>
                <a:lnTo>
                  <a:pt x="401573" y="353567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135885" y="4456176"/>
            <a:ext cx="63500" cy="352425"/>
          </a:xfrm>
          <a:custGeom>
            <a:avLst/>
            <a:gdLst/>
            <a:ahLst/>
            <a:cxnLst/>
            <a:rect l="l" t="t" r="r" b="b"/>
            <a:pathLst>
              <a:path w="63500" h="352425">
                <a:moveTo>
                  <a:pt x="34290" y="348881"/>
                </a:moveTo>
                <a:lnTo>
                  <a:pt x="34290" y="299466"/>
                </a:lnTo>
                <a:lnTo>
                  <a:pt x="28956" y="299466"/>
                </a:lnTo>
                <a:lnTo>
                  <a:pt x="28851" y="289212"/>
                </a:lnTo>
                <a:lnTo>
                  <a:pt x="0" y="289560"/>
                </a:lnTo>
                <a:lnTo>
                  <a:pt x="32766" y="352044"/>
                </a:lnTo>
                <a:lnTo>
                  <a:pt x="34290" y="348881"/>
                </a:lnTo>
                <a:close/>
              </a:path>
              <a:path w="63500" h="352425">
                <a:moveTo>
                  <a:pt x="34184" y="289148"/>
                </a:moveTo>
                <a:lnTo>
                  <a:pt x="31242" y="0"/>
                </a:lnTo>
                <a:lnTo>
                  <a:pt x="25908" y="0"/>
                </a:lnTo>
                <a:lnTo>
                  <a:pt x="28851" y="289212"/>
                </a:lnTo>
                <a:lnTo>
                  <a:pt x="34184" y="289148"/>
                </a:lnTo>
                <a:close/>
              </a:path>
              <a:path w="63500" h="352425">
                <a:moveTo>
                  <a:pt x="34290" y="299466"/>
                </a:moveTo>
                <a:lnTo>
                  <a:pt x="34184" y="289148"/>
                </a:lnTo>
                <a:lnTo>
                  <a:pt x="28851" y="289212"/>
                </a:lnTo>
                <a:lnTo>
                  <a:pt x="28956" y="299466"/>
                </a:lnTo>
                <a:lnTo>
                  <a:pt x="34290" y="299466"/>
                </a:lnTo>
                <a:close/>
              </a:path>
              <a:path w="63500" h="352425">
                <a:moveTo>
                  <a:pt x="63246" y="288798"/>
                </a:moveTo>
                <a:lnTo>
                  <a:pt x="34184" y="289148"/>
                </a:lnTo>
                <a:lnTo>
                  <a:pt x="34290" y="299466"/>
                </a:lnTo>
                <a:lnTo>
                  <a:pt x="34290" y="348881"/>
                </a:lnTo>
                <a:lnTo>
                  <a:pt x="63246" y="288798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24555" y="4454652"/>
            <a:ext cx="359410" cy="353695"/>
          </a:xfrm>
          <a:custGeom>
            <a:avLst/>
            <a:gdLst/>
            <a:ahLst/>
            <a:cxnLst/>
            <a:rect l="l" t="t" r="r" b="b"/>
            <a:pathLst>
              <a:path w="359410" h="353695">
                <a:moveTo>
                  <a:pt x="43311" y="307315"/>
                </a:moveTo>
                <a:lnTo>
                  <a:pt x="22860" y="286512"/>
                </a:lnTo>
                <a:lnTo>
                  <a:pt x="0" y="353568"/>
                </a:lnTo>
                <a:lnTo>
                  <a:pt x="35814" y="341765"/>
                </a:lnTo>
                <a:lnTo>
                  <a:pt x="35814" y="314706"/>
                </a:lnTo>
                <a:lnTo>
                  <a:pt x="43311" y="307315"/>
                </a:lnTo>
                <a:close/>
              </a:path>
              <a:path w="359410" h="353695">
                <a:moveTo>
                  <a:pt x="46722" y="310786"/>
                </a:moveTo>
                <a:lnTo>
                  <a:pt x="43311" y="307315"/>
                </a:lnTo>
                <a:lnTo>
                  <a:pt x="35814" y="314706"/>
                </a:lnTo>
                <a:lnTo>
                  <a:pt x="38862" y="318516"/>
                </a:lnTo>
                <a:lnTo>
                  <a:pt x="46722" y="310786"/>
                </a:lnTo>
                <a:close/>
              </a:path>
              <a:path w="359410" h="353695">
                <a:moveTo>
                  <a:pt x="67056" y="331470"/>
                </a:moveTo>
                <a:lnTo>
                  <a:pt x="46722" y="310786"/>
                </a:lnTo>
                <a:lnTo>
                  <a:pt x="38862" y="318516"/>
                </a:lnTo>
                <a:lnTo>
                  <a:pt x="35814" y="314706"/>
                </a:lnTo>
                <a:lnTo>
                  <a:pt x="35814" y="341765"/>
                </a:lnTo>
                <a:lnTo>
                  <a:pt x="67056" y="331470"/>
                </a:lnTo>
                <a:close/>
              </a:path>
              <a:path w="359410" h="353695">
                <a:moveTo>
                  <a:pt x="358902" y="3810"/>
                </a:moveTo>
                <a:lnTo>
                  <a:pt x="355092" y="0"/>
                </a:lnTo>
                <a:lnTo>
                  <a:pt x="43311" y="307315"/>
                </a:lnTo>
                <a:lnTo>
                  <a:pt x="46722" y="310786"/>
                </a:lnTo>
                <a:lnTo>
                  <a:pt x="358902" y="381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02659" y="5156519"/>
            <a:ext cx="62865" cy="542925"/>
          </a:xfrm>
          <a:custGeom>
            <a:avLst/>
            <a:gdLst/>
            <a:ahLst/>
            <a:cxnLst/>
            <a:rect l="l" t="t" r="r" b="b"/>
            <a:pathLst>
              <a:path w="62864" h="542925">
                <a:moveTo>
                  <a:pt x="62484" y="479298"/>
                </a:moveTo>
                <a:lnTo>
                  <a:pt x="0" y="479298"/>
                </a:lnTo>
                <a:lnTo>
                  <a:pt x="28193" y="536373"/>
                </a:lnTo>
                <a:lnTo>
                  <a:pt x="28193" y="489965"/>
                </a:lnTo>
                <a:lnTo>
                  <a:pt x="33527" y="489965"/>
                </a:lnTo>
                <a:lnTo>
                  <a:pt x="33527" y="537916"/>
                </a:lnTo>
                <a:lnTo>
                  <a:pt x="62484" y="479298"/>
                </a:lnTo>
                <a:close/>
              </a:path>
              <a:path w="62864" h="542925">
                <a:moveTo>
                  <a:pt x="33527" y="479298"/>
                </a:moveTo>
                <a:lnTo>
                  <a:pt x="33527" y="0"/>
                </a:lnTo>
                <a:lnTo>
                  <a:pt x="28193" y="0"/>
                </a:lnTo>
                <a:lnTo>
                  <a:pt x="28193" y="479298"/>
                </a:lnTo>
                <a:lnTo>
                  <a:pt x="33527" y="479298"/>
                </a:lnTo>
                <a:close/>
              </a:path>
              <a:path w="62864" h="542925">
                <a:moveTo>
                  <a:pt x="33527" y="537916"/>
                </a:moveTo>
                <a:lnTo>
                  <a:pt x="33527" y="489965"/>
                </a:lnTo>
                <a:lnTo>
                  <a:pt x="28193" y="489965"/>
                </a:lnTo>
                <a:lnTo>
                  <a:pt x="28193" y="536373"/>
                </a:lnTo>
                <a:lnTo>
                  <a:pt x="31241" y="542544"/>
                </a:lnTo>
                <a:lnTo>
                  <a:pt x="33527" y="537916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64709" y="5272343"/>
            <a:ext cx="62865" cy="426720"/>
          </a:xfrm>
          <a:custGeom>
            <a:avLst/>
            <a:gdLst/>
            <a:ahLst/>
            <a:cxnLst/>
            <a:rect l="l" t="t" r="r" b="b"/>
            <a:pathLst>
              <a:path w="62865" h="426720">
                <a:moveTo>
                  <a:pt x="34289" y="421919"/>
                </a:moveTo>
                <a:lnTo>
                  <a:pt x="34289" y="374142"/>
                </a:lnTo>
                <a:lnTo>
                  <a:pt x="28955" y="374142"/>
                </a:lnTo>
                <a:lnTo>
                  <a:pt x="28804" y="363533"/>
                </a:lnTo>
                <a:lnTo>
                  <a:pt x="0" y="364236"/>
                </a:lnTo>
                <a:lnTo>
                  <a:pt x="32003" y="426720"/>
                </a:lnTo>
                <a:lnTo>
                  <a:pt x="34289" y="421919"/>
                </a:lnTo>
                <a:close/>
              </a:path>
              <a:path w="62865" h="426720">
                <a:moveTo>
                  <a:pt x="34136" y="363403"/>
                </a:moveTo>
                <a:lnTo>
                  <a:pt x="28955" y="0"/>
                </a:lnTo>
                <a:lnTo>
                  <a:pt x="23621" y="0"/>
                </a:lnTo>
                <a:lnTo>
                  <a:pt x="28804" y="363533"/>
                </a:lnTo>
                <a:lnTo>
                  <a:pt x="34136" y="363403"/>
                </a:lnTo>
                <a:close/>
              </a:path>
              <a:path w="62865" h="426720">
                <a:moveTo>
                  <a:pt x="34289" y="374142"/>
                </a:moveTo>
                <a:lnTo>
                  <a:pt x="34136" y="363403"/>
                </a:lnTo>
                <a:lnTo>
                  <a:pt x="28804" y="363533"/>
                </a:lnTo>
                <a:lnTo>
                  <a:pt x="28955" y="374142"/>
                </a:lnTo>
                <a:lnTo>
                  <a:pt x="34289" y="374142"/>
                </a:lnTo>
                <a:close/>
              </a:path>
              <a:path w="62865" h="426720">
                <a:moveTo>
                  <a:pt x="62483" y="362712"/>
                </a:moveTo>
                <a:lnTo>
                  <a:pt x="34136" y="363403"/>
                </a:lnTo>
                <a:lnTo>
                  <a:pt x="34289" y="374142"/>
                </a:lnTo>
                <a:lnTo>
                  <a:pt x="34289" y="421919"/>
                </a:lnTo>
                <a:lnTo>
                  <a:pt x="62483" y="362712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990590" y="5283772"/>
            <a:ext cx="63500" cy="415290"/>
          </a:xfrm>
          <a:custGeom>
            <a:avLst/>
            <a:gdLst/>
            <a:ahLst/>
            <a:cxnLst/>
            <a:rect l="l" t="t" r="r" b="b"/>
            <a:pathLst>
              <a:path w="63500" h="415289">
                <a:moveTo>
                  <a:pt x="34290" y="410606"/>
                </a:moveTo>
                <a:lnTo>
                  <a:pt x="34290" y="362712"/>
                </a:lnTo>
                <a:lnTo>
                  <a:pt x="28956" y="362712"/>
                </a:lnTo>
                <a:lnTo>
                  <a:pt x="28822" y="352111"/>
                </a:lnTo>
                <a:lnTo>
                  <a:pt x="0" y="352806"/>
                </a:lnTo>
                <a:lnTo>
                  <a:pt x="32004" y="415290"/>
                </a:lnTo>
                <a:lnTo>
                  <a:pt x="34290" y="410606"/>
                </a:lnTo>
                <a:close/>
              </a:path>
              <a:path w="63500" h="415289">
                <a:moveTo>
                  <a:pt x="34154" y="351982"/>
                </a:moveTo>
                <a:lnTo>
                  <a:pt x="29718" y="0"/>
                </a:lnTo>
                <a:lnTo>
                  <a:pt x="24384" y="0"/>
                </a:lnTo>
                <a:lnTo>
                  <a:pt x="28822" y="352111"/>
                </a:lnTo>
                <a:lnTo>
                  <a:pt x="34154" y="351982"/>
                </a:lnTo>
                <a:close/>
              </a:path>
              <a:path w="63500" h="415289">
                <a:moveTo>
                  <a:pt x="34290" y="362712"/>
                </a:moveTo>
                <a:lnTo>
                  <a:pt x="34154" y="351982"/>
                </a:lnTo>
                <a:lnTo>
                  <a:pt x="28822" y="352111"/>
                </a:lnTo>
                <a:lnTo>
                  <a:pt x="28956" y="362712"/>
                </a:lnTo>
                <a:lnTo>
                  <a:pt x="34290" y="362712"/>
                </a:lnTo>
                <a:close/>
              </a:path>
              <a:path w="63500" h="415289">
                <a:moveTo>
                  <a:pt x="63246" y="351282"/>
                </a:moveTo>
                <a:lnTo>
                  <a:pt x="34154" y="351982"/>
                </a:lnTo>
                <a:lnTo>
                  <a:pt x="34290" y="362712"/>
                </a:lnTo>
                <a:lnTo>
                  <a:pt x="34290" y="410606"/>
                </a:lnTo>
                <a:lnTo>
                  <a:pt x="63246" y="351282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159497" y="5156519"/>
            <a:ext cx="63500" cy="542925"/>
          </a:xfrm>
          <a:custGeom>
            <a:avLst/>
            <a:gdLst/>
            <a:ahLst/>
            <a:cxnLst/>
            <a:rect l="l" t="t" r="r" b="b"/>
            <a:pathLst>
              <a:path w="63500" h="542925">
                <a:moveTo>
                  <a:pt x="34289" y="537916"/>
                </a:moveTo>
                <a:lnTo>
                  <a:pt x="34289" y="489966"/>
                </a:lnTo>
                <a:lnTo>
                  <a:pt x="28955" y="489966"/>
                </a:lnTo>
                <a:lnTo>
                  <a:pt x="28922" y="479298"/>
                </a:lnTo>
                <a:lnTo>
                  <a:pt x="0" y="479298"/>
                </a:lnTo>
                <a:lnTo>
                  <a:pt x="32003" y="542544"/>
                </a:lnTo>
                <a:lnTo>
                  <a:pt x="34289" y="537916"/>
                </a:lnTo>
                <a:close/>
              </a:path>
              <a:path w="63500" h="542925">
                <a:moveTo>
                  <a:pt x="34240" y="479298"/>
                </a:moveTo>
                <a:lnTo>
                  <a:pt x="32003" y="0"/>
                </a:lnTo>
                <a:lnTo>
                  <a:pt x="27431" y="0"/>
                </a:lnTo>
                <a:lnTo>
                  <a:pt x="28922" y="479298"/>
                </a:lnTo>
                <a:lnTo>
                  <a:pt x="34240" y="479298"/>
                </a:lnTo>
                <a:close/>
              </a:path>
              <a:path w="63500" h="542925">
                <a:moveTo>
                  <a:pt x="34289" y="489966"/>
                </a:moveTo>
                <a:lnTo>
                  <a:pt x="34240" y="479298"/>
                </a:lnTo>
                <a:lnTo>
                  <a:pt x="28922" y="479298"/>
                </a:lnTo>
                <a:lnTo>
                  <a:pt x="28955" y="489966"/>
                </a:lnTo>
                <a:lnTo>
                  <a:pt x="34289" y="489966"/>
                </a:lnTo>
                <a:close/>
              </a:path>
              <a:path w="63500" h="542925">
                <a:moveTo>
                  <a:pt x="63245" y="479298"/>
                </a:moveTo>
                <a:lnTo>
                  <a:pt x="34240" y="479298"/>
                </a:lnTo>
                <a:lnTo>
                  <a:pt x="34289" y="537916"/>
                </a:lnTo>
                <a:lnTo>
                  <a:pt x="63245" y="479298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83826EC-E3D4-124B-BB4D-E518AB9A2ED1}"/>
              </a:ext>
            </a:extLst>
          </p:cNvPr>
          <p:cNvCxnSpPr>
            <a:cxnSpLocks/>
          </p:cNvCxnSpPr>
          <p:nvPr/>
        </p:nvCxnSpPr>
        <p:spPr>
          <a:xfrm flipH="1">
            <a:off x="6248400" y="2530189"/>
            <a:ext cx="228600" cy="588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7D7DCC0E-5A07-AC49-B0B2-9AE5044B5053}"/>
              </a:ext>
            </a:extLst>
          </p:cNvPr>
          <p:cNvSpPr/>
          <p:nvPr/>
        </p:nvSpPr>
        <p:spPr>
          <a:xfrm>
            <a:off x="5466509" y="3126963"/>
            <a:ext cx="1563826" cy="708502"/>
          </a:xfrm>
          <a:prstGeom prst="ellipse">
            <a:avLst/>
          </a:prstGeom>
          <a:solidFill>
            <a:srgbClr val="DBE3F3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bject 11">
            <a:extLst>
              <a:ext uri="{FF2B5EF4-FFF2-40B4-BE49-F238E27FC236}">
                <a16:creationId xmlns:a16="http://schemas.microsoft.com/office/drawing/2014/main" id="{1AC8AA57-618D-504F-A68C-9FC9C3B5DAE5}"/>
              </a:ext>
            </a:extLst>
          </p:cNvPr>
          <p:cNvSpPr txBox="1"/>
          <p:nvPr/>
        </p:nvSpPr>
        <p:spPr>
          <a:xfrm>
            <a:off x="7535923" y="2699052"/>
            <a:ext cx="1127125" cy="240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50" spc="20" dirty="0">
                <a:solidFill>
                  <a:srgbClr val="203864"/>
                </a:solidFill>
                <a:latin typeface="Calibri"/>
                <a:cs typeface="Calibri"/>
              </a:rPr>
              <a:t>Vaccinated</a:t>
            </a:r>
            <a:endParaRPr sz="1450" dirty="0">
              <a:latin typeface="Calibri"/>
              <a:cs typeface="Calibri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D528EE1-43BA-3A4D-9DE2-7580AEE4485D}"/>
              </a:ext>
            </a:extLst>
          </p:cNvPr>
          <p:cNvCxnSpPr>
            <a:cxnSpLocks/>
          </p:cNvCxnSpPr>
          <p:nvPr/>
        </p:nvCxnSpPr>
        <p:spPr>
          <a:xfrm>
            <a:off x="7346234" y="2302614"/>
            <a:ext cx="486917" cy="230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ject 11">
            <a:extLst>
              <a:ext uri="{FF2B5EF4-FFF2-40B4-BE49-F238E27FC236}">
                <a16:creationId xmlns:a16="http://schemas.microsoft.com/office/drawing/2014/main" id="{62067AE8-C6AA-5E44-8170-E92217312349}"/>
              </a:ext>
            </a:extLst>
          </p:cNvPr>
          <p:cNvSpPr txBox="1"/>
          <p:nvPr/>
        </p:nvSpPr>
        <p:spPr>
          <a:xfrm>
            <a:off x="5748338" y="3337645"/>
            <a:ext cx="1127125" cy="240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50" spc="20" dirty="0">
                <a:solidFill>
                  <a:srgbClr val="203864"/>
                </a:solidFill>
                <a:latin typeface="Calibri"/>
                <a:cs typeface="Calibri"/>
              </a:rPr>
              <a:t>Unvaccinated</a:t>
            </a:r>
            <a:endParaRPr sz="1450" dirty="0">
              <a:latin typeface="Calibri"/>
              <a:cs typeface="Calibri"/>
            </a:endParaRPr>
          </a:p>
        </p:txBody>
      </p:sp>
      <p:sp>
        <p:nvSpPr>
          <p:cNvPr id="65" name="object 21">
            <a:extLst>
              <a:ext uri="{FF2B5EF4-FFF2-40B4-BE49-F238E27FC236}">
                <a16:creationId xmlns:a16="http://schemas.microsoft.com/office/drawing/2014/main" id="{AE732CB9-F250-064D-9979-E79700BB6A83}"/>
              </a:ext>
            </a:extLst>
          </p:cNvPr>
          <p:cNvSpPr/>
          <p:nvPr/>
        </p:nvSpPr>
        <p:spPr>
          <a:xfrm>
            <a:off x="8088949" y="3444175"/>
            <a:ext cx="1221740" cy="750755"/>
          </a:xfrm>
          <a:custGeom>
            <a:avLst/>
            <a:gdLst/>
            <a:ahLst/>
            <a:cxnLst/>
            <a:rect l="l" t="t" r="r" b="b"/>
            <a:pathLst>
              <a:path w="959485" h="754379">
                <a:moveTo>
                  <a:pt x="959358" y="377189"/>
                </a:moveTo>
                <a:lnTo>
                  <a:pt x="771144" y="0"/>
                </a:lnTo>
                <a:lnTo>
                  <a:pt x="188976" y="0"/>
                </a:lnTo>
                <a:lnTo>
                  <a:pt x="0" y="377189"/>
                </a:lnTo>
                <a:lnTo>
                  <a:pt x="188976" y="754379"/>
                </a:lnTo>
                <a:lnTo>
                  <a:pt x="771144" y="754379"/>
                </a:lnTo>
                <a:lnTo>
                  <a:pt x="959358" y="377189"/>
                </a:lnTo>
                <a:close/>
              </a:path>
            </a:pathLst>
          </a:custGeom>
          <a:solidFill>
            <a:srgbClr val="DAE3F3"/>
          </a:solidFill>
          <a:ln w="158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FF4A4B-6CEA-9B4A-A124-2E08D705C850}"/>
              </a:ext>
            </a:extLst>
          </p:cNvPr>
          <p:cNvCxnSpPr>
            <a:cxnSpLocks/>
          </p:cNvCxnSpPr>
          <p:nvPr/>
        </p:nvCxnSpPr>
        <p:spPr>
          <a:xfrm>
            <a:off x="8453081" y="3160681"/>
            <a:ext cx="231221" cy="234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ject 23">
            <a:extLst>
              <a:ext uri="{FF2B5EF4-FFF2-40B4-BE49-F238E27FC236}">
                <a16:creationId xmlns:a16="http://schemas.microsoft.com/office/drawing/2014/main" id="{C3E71BE4-17F4-1E42-B592-2B28FF359591}"/>
              </a:ext>
            </a:extLst>
          </p:cNvPr>
          <p:cNvSpPr txBox="1"/>
          <p:nvPr/>
        </p:nvSpPr>
        <p:spPr>
          <a:xfrm>
            <a:off x="8210835" y="3505200"/>
            <a:ext cx="933165" cy="5443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2395" algn="ctr">
              <a:lnSpc>
                <a:spcPct val="100000"/>
              </a:lnSpc>
              <a:spcBef>
                <a:spcPts val="105"/>
              </a:spcBef>
            </a:pPr>
            <a:r>
              <a:rPr lang="en-US" sz="1150" spc="-30" dirty="0">
                <a:solidFill>
                  <a:srgbClr val="203864"/>
                </a:solidFill>
                <a:latin typeface="Calibri"/>
                <a:cs typeface="Calibri"/>
              </a:rPr>
              <a:t>Can return to work w/o testing/isolation</a:t>
            </a:r>
            <a:endParaRPr sz="1150" dirty="0">
              <a:latin typeface="Calibri"/>
              <a:cs typeface="Calibri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8D66A93-A0C2-A24E-99CD-2143D7347A94}"/>
              </a:ext>
            </a:extLst>
          </p:cNvPr>
          <p:cNvCxnSpPr/>
          <p:nvPr/>
        </p:nvCxnSpPr>
        <p:spPr>
          <a:xfrm flipH="1">
            <a:off x="2362200" y="1680210"/>
            <a:ext cx="1524000" cy="849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1A44DD7-9F32-B94C-A6D8-F0FDE68C6EA5}"/>
              </a:ext>
            </a:extLst>
          </p:cNvPr>
          <p:cNvCxnSpPr/>
          <p:nvPr/>
        </p:nvCxnSpPr>
        <p:spPr>
          <a:xfrm>
            <a:off x="5466509" y="1543336"/>
            <a:ext cx="845392" cy="315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0ACBEA2-A194-F048-B14B-ADEBB82CC8D1}"/>
              </a:ext>
            </a:extLst>
          </p:cNvPr>
          <p:cNvSpPr txBox="1"/>
          <p:nvPr/>
        </p:nvSpPr>
        <p:spPr>
          <a:xfrm>
            <a:off x="4161795" y="7152564"/>
            <a:ext cx="2337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15 OCT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9033" y="2760217"/>
            <a:ext cx="103251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S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ymp</a:t>
            </a: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450" spc="25" dirty="0">
                <a:solidFill>
                  <a:srgbClr val="203864"/>
                </a:solidFill>
                <a:latin typeface="Calibri"/>
                <a:cs typeface="Calibri"/>
              </a:rPr>
              <a:t>m</a:t>
            </a:r>
            <a:r>
              <a:rPr sz="1450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tic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12229" y="2591561"/>
            <a:ext cx="1894839" cy="664210"/>
          </a:xfrm>
          <a:custGeom>
            <a:avLst/>
            <a:gdLst/>
            <a:ahLst/>
            <a:cxnLst/>
            <a:rect l="l" t="t" r="r" b="b"/>
            <a:pathLst>
              <a:path w="1894840" h="664210">
                <a:moveTo>
                  <a:pt x="1894332" y="553211"/>
                </a:moveTo>
                <a:lnTo>
                  <a:pt x="1894332" y="110489"/>
                </a:lnTo>
                <a:lnTo>
                  <a:pt x="1885640" y="67508"/>
                </a:lnTo>
                <a:lnTo>
                  <a:pt x="1861946" y="32384"/>
                </a:lnTo>
                <a:lnTo>
                  <a:pt x="1826823" y="8691"/>
                </a:lnTo>
                <a:lnTo>
                  <a:pt x="1783842" y="0"/>
                </a:lnTo>
                <a:lnTo>
                  <a:pt x="111252" y="0"/>
                </a:lnTo>
                <a:lnTo>
                  <a:pt x="68151" y="8691"/>
                </a:lnTo>
                <a:lnTo>
                  <a:pt x="32765" y="32384"/>
                </a:lnTo>
                <a:lnTo>
                  <a:pt x="8810" y="67508"/>
                </a:lnTo>
                <a:lnTo>
                  <a:pt x="0" y="110489"/>
                </a:lnTo>
                <a:lnTo>
                  <a:pt x="0" y="553211"/>
                </a:lnTo>
                <a:lnTo>
                  <a:pt x="8810" y="596193"/>
                </a:lnTo>
                <a:lnTo>
                  <a:pt x="32766" y="631316"/>
                </a:lnTo>
                <a:lnTo>
                  <a:pt x="68151" y="655010"/>
                </a:lnTo>
                <a:lnTo>
                  <a:pt x="111252" y="663701"/>
                </a:lnTo>
                <a:lnTo>
                  <a:pt x="1783842" y="663701"/>
                </a:lnTo>
                <a:lnTo>
                  <a:pt x="1826823" y="655010"/>
                </a:lnTo>
                <a:lnTo>
                  <a:pt x="1861946" y="631317"/>
                </a:lnTo>
                <a:lnTo>
                  <a:pt x="1885640" y="596193"/>
                </a:lnTo>
                <a:lnTo>
                  <a:pt x="1894332" y="553211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12229" y="2591561"/>
            <a:ext cx="1894839" cy="664210"/>
          </a:xfrm>
          <a:custGeom>
            <a:avLst/>
            <a:gdLst/>
            <a:ahLst/>
            <a:cxnLst/>
            <a:rect l="l" t="t" r="r" b="b"/>
            <a:pathLst>
              <a:path w="1894840" h="664210">
                <a:moveTo>
                  <a:pt x="0" y="110489"/>
                </a:moveTo>
                <a:lnTo>
                  <a:pt x="8810" y="67508"/>
                </a:lnTo>
                <a:lnTo>
                  <a:pt x="32765" y="32384"/>
                </a:lnTo>
                <a:lnTo>
                  <a:pt x="68151" y="8691"/>
                </a:lnTo>
                <a:lnTo>
                  <a:pt x="111252" y="0"/>
                </a:lnTo>
                <a:lnTo>
                  <a:pt x="1783842" y="0"/>
                </a:lnTo>
                <a:lnTo>
                  <a:pt x="1826823" y="8691"/>
                </a:lnTo>
                <a:lnTo>
                  <a:pt x="1861946" y="32384"/>
                </a:lnTo>
                <a:lnTo>
                  <a:pt x="1885640" y="67508"/>
                </a:lnTo>
                <a:lnTo>
                  <a:pt x="1894332" y="110489"/>
                </a:lnTo>
                <a:lnTo>
                  <a:pt x="1894332" y="553211"/>
                </a:lnTo>
                <a:lnTo>
                  <a:pt x="1885640" y="596193"/>
                </a:lnTo>
                <a:lnTo>
                  <a:pt x="1861947" y="631316"/>
                </a:lnTo>
                <a:lnTo>
                  <a:pt x="1826823" y="655010"/>
                </a:lnTo>
                <a:lnTo>
                  <a:pt x="1783842" y="663701"/>
                </a:lnTo>
                <a:lnTo>
                  <a:pt x="111252" y="663701"/>
                </a:lnTo>
                <a:lnTo>
                  <a:pt x="68151" y="655010"/>
                </a:lnTo>
                <a:lnTo>
                  <a:pt x="32766" y="631316"/>
                </a:lnTo>
                <a:lnTo>
                  <a:pt x="8810" y="596193"/>
                </a:lnTo>
                <a:lnTo>
                  <a:pt x="0" y="553211"/>
                </a:lnTo>
                <a:lnTo>
                  <a:pt x="0" y="1104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95769" y="2785364"/>
            <a:ext cx="1127125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-15" dirty="0">
                <a:solidFill>
                  <a:srgbClr val="203864"/>
                </a:solidFill>
                <a:latin typeface="Calibri"/>
                <a:cs typeface="Calibri"/>
              </a:rPr>
              <a:t>s</a:t>
            </a: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ym</a:t>
            </a: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p</a:t>
            </a:r>
            <a:r>
              <a:rPr sz="1450" spc="-10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25" dirty="0">
                <a:solidFill>
                  <a:srgbClr val="203864"/>
                </a:solidFill>
                <a:latin typeface="Calibri"/>
                <a:cs typeface="Calibri"/>
              </a:rPr>
              <a:t>om</a:t>
            </a: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450" spc="-5" dirty="0">
                <a:solidFill>
                  <a:srgbClr val="203864"/>
                </a:solidFill>
                <a:latin typeface="Calibri"/>
                <a:cs typeface="Calibri"/>
              </a:rPr>
              <a:t>i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c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8066" y="3566921"/>
            <a:ext cx="1033780" cy="754380"/>
          </a:xfrm>
          <a:custGeom>
            <a:avLst/>
            <a:gdLst/>
            <a:ahLst/>
            <a:cxnLst/>
            <a:rect l="l" t="t" r="r" b="b"/>
            <a:pathLst>
              <a:path w="1033780" h="754379">
                <a:moveTo>
                  <a:pt x="1033272" y="377189"/>
                </a:moveTo>
                <a:lnTo>
                  <a:pt x="845058" y="0"/>
                </a:lnTo>
                <a:lnTo>
                  <a:pt x="188213" y="0"/>
                </a:lnTo>
                <a:lnTo>
                  <a:pt x="0" y="377189"/>
                </a:lnTo>
                <a:lnTo>
                  <a:pt x="188214" y="754379"/>
                </a:lnTo>
                <a:lnTo>
                  <a:pt x="845058" y="754379"/>
                </a:lnTo>
                <a:lnTo>
                  <a:pt x="1033272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8066" y="3566921"/>
            <a:ext cx="1033780" cy="754380"/>
          </a:xfrm>
          <a:custGeom>
            <a:avLst/>
            <a:gdLst/>
            <a:ahLst/>
            <a:cxnLst/>
            <a:rect l="l" t="t" r="r" b="b"/>
            <a:pathLst>
              <a:path w="1033780" h="754379">
                <a:moveTo>
                  <a:pt x="0" y="377189"/>
                </a:moveTo>
                <a:lnTo>
                  <a:pt x="188213" y="0"/>
                </a:lnTo>
                <a:lnTo>
                  <a:pt x="845058" y="0"/>
                </a:lnTo>
                <a:lnTo>
                  <a:pt x="1033272" y="377189"/>
                </a:lnTo>
                <a:lnTo>
                  <a:pt x="845058" y="754379"/>
                </a:lnTo>
                <a:lnTo>
                  <a:pt x="188214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5301" y="3732530"/>
            <a:ext cx="557530" cy="40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</a:t>
            </a:r>
            <a:endParaRPr sz="1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positi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v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73351" y="3566921"/>
            <a:ext cx="1033780" cy="754380"/>
          </a:xfrm>
          <a:custGeom>
            <a:avLst/>
            <a:gdLst/>
            <a:ahLst/>
            <a:cxnLst/>
            <a:rect l="l" t="t" r="r" b="b"/>
            <a:pathLst>
              <a:path w="1033780" h="754379">
                <a:moveTo>
                  <a:pt x="1033272" y="377189"/>
                </a:moveTo>
                <a:lnTo>
                  <a:pt x="845058" y="0"/>
                </a:lnTo>
                <a:lnTo>
                  <a:pt x="188213" y="0"/>
                </a:lnTo>
                <a:lnTo>
                  <a:pt x="0" y="377189"/>
                </a:lnTo>
                <a:lnTo>
                  <a:pt x="188214" y="754379"/>
                </a:lnTo>
                <a:lnTo>
                  <a:pt x="845058" y="754379"/>
                </a:lnTo>
                <a:lnTo>
                  <a:pt x="1033272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73351" y="3566921"/>
            <a:ext cx="1033780" cy="754380"/>
          </a:xfrm>
          <a:custGeom>
            <a:avLst/>
            <a:gdLst/>
            <a:ahLst/>
            <a:cxnLst/>
            <a:rect l="l" t="t" r="r" b="b"/>
            <a:pathLst>
              <a:path w="1033780" h="754379">
                <a:moveTo>
                  <a:pt x="0" y="377189"/>
                </a:moveTo>
                <a:lnTo>
                  <a:pt x="188213" y="0"/>
                </a:lnTo>
                <a:lnTo>
                  <a:pt x="845058" y="0"/>
                </a:lnTo>
                <a:lnTo>
                  <a:pt x="1033272" y="377189"/>
                </a:lnTo>
                <a:lnTo>
                  <a:pt x="845058" y="754379"/>
                </a:lnTo>
                <a:lnTo>
                  <a:pt x="188214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887727" y="3732530"/>
            <a:ext cx="603250" cy="40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</a:t>
            </a:r>
            <a:endParaRPr sz="1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negative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18638" y="3566921"/>
            <a:ext cx="1156970" cy="754380"/>
          </a:xfrm>
          <a:custGeom>
            <a:avLst/>
            <a:gdLst/>
            <a:ahLst/>
            <a:cxnLst/>
            <a:rect l="l" t="t" r="r" b="b"/>
            <a:pathLst>
              <a:path w="1156970" h="754379">
                <a:moveTo>
                  <a:pt x="1156716" y="377189"/>
                </a:moveTo>
                <a:lnTo>
                  <a:pt x="968502" y="0"/>
                </a:lnTo>
                <a:lnTo>
                  <a:pt x="188213" y="0"/>
                </a:lnTo>
                <a:lnTo>
                  <a:pt x="0" y="377189"/>
                </a:lnTo>
                <a:lnTo>
                  <a:pt x="188214" y="754379"/>
                </a:lnTo>
                <a:lnTo>
                  <a:pt x="968502" y="754379"/>
                </a:lnTo>
                <a:lnTo>
                  <a:pt x="1156716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18638" y="3566921"/>
            <a:ext cx="1156970" cy="754380"/>
          </a:xfrm>
          <a:custGeom>
            <a:avLst/>
            <a:gdLst/>
            <a:ahLst/>
            <a:cxnLst/>
            <a:rect l="l" t="t" r="r" b="b"/>
            <a:pathLst>
              <a:path w="1156970" h="754379">
                <a:moveTo>
                  <a:pt x="0" y="377189"/>
                </a:moveTo>
                <a:lnTo>
                  <a:pt x="188213" y="0"/>
                </a:lnTo>
                <a:lnTo>
                  <a:pt x="968502" y="0"/>
                </a:lnTo>
                <a:lnTo>
                  <a:pt x="1156716" y="377189"/>
                </a:lnTo>
                <a:lnTo>
                  <a:pt x="968502" y="754379"/>
                </a:lnTo>
                <a:lnTo>
                  <a:pt x="188214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065027" y="3618991"/>
            <a:ext cx="662305" cy="629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499"/>
              </a:lnSpc>
              <a:spcBef>
                <a:spcPts val="95"/>
              </a:spcBef>
            </a:pPr>
            <a:r>
              <a:rPr sz="1150" dirty="0">
                <a:solidFill>
                  <a:srgbClr val="203864"/>
                </a:solidFill>
                <a:latin typeface="Calibri"/>
                <a:cs typeface="Calibri"/>
              </a:rPr>
              <a:t>No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test/  result 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unkn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wn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42759" y="3509771"/>
            <a:ext cx="1034415" cy="754380"/>
          </a:xfrm>
          <a:custGeom>
            <a:avLst/>
            <a:gdLst/>
            <a:ahLst/>
            <a:cxnLst/>
            <a:rect l="l" t="t" r="r" b="b"/>
            <a:pathLst>
              <a:path w="1034415" h="754379">
                <a:moveTo>
                  <a:pt x="1034034" y="377189"/>
                </a:moveTo>
                <a:lnTo>
                  <a:pt x="845058" y="0"/>
                </a:lnTo>
                <a:lnTo>
                  <a:pt x="188213" y="0"/>
                </a:lnTo>
                <a:lnTo>
                  <a:pt x="0" y="377189"/>
                </a:lnTo>
                <a:lnTo>
                  <a:pt x="188214" y="754379"/>
                </a:lnTo>
                <a:lnTo>
                  <a:pt x="845058" y="754379"/>
                </a:lnTo>
                <a:lnTo>
                  <a:pt x="1034034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42759" y="3509771"/>
            <a:ext cx="1034415" cy="754380"/>
          </a:xfrm>
          <a:custGeom>
            <a:avLst/>
            <a:gdLst/>
            <a:ahLst/>
            <a:cxnLst/>
            <a:rect l="l" t="t" r="r" b="b"/>
            <a:pathLst>
              <a:path w="1034415" h="754379">
                <a:moveTo>
                  <a:pt x="0" y="377189"/>
                </a:moveTo>
                <a:lnTo>
                  <a:pt x="188213" y="0"/>
                </a:lnTo>
                <a:lnTo>
                  <a:pt x="845058" y="0"/>
                </a:lnTo>
                <a:lnTo>
                  <a:pt x="1034034" y="377189"/>
                </a:lnTo>
                <a:lnTo>
                  <a:pt x="845058" y="754379"/>
                </a:lnTo>
                <a:lnTo>
                  <a:pt x="188214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057897" y="3675380"/>
            <a:ext cx="603250" cy="40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</a:t>
            </a:r>
            <a:endParaRPr sz="1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negative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95950" y="3509771"/>
            <a:ext cx="1034415" cy="754380"/>
          </a:xfrm>
          <a:custGeom>
            <a:avLst/>
            <a:gdLst/>
            <a:ahLst/>
            <a:cxnLst/>
            <a:rect l="l" t="t" r="r" b="b"/>
            <a:pathLst>
              <a:path w="1034415" h="754379">
                <a:moveTo>
                  <a:pt x="1034034" y="377189"/>
                </a:moveTo>
                <a:lnTo>
                  <a:pt x="845058" y="0"/>
                </a:lnTo>
                <a:lnTo>
                  <a:pt x="188976" y="0"/>
                </a:lnTo>
                <a:lnTo>
                  <a:pt x="0" y="377189"/>
                </a:lnTo>
                <a:lnTo>
                  <a:pt x="188976" y="754379"/>
                </a:lnTo>
                <a:lnTo>
                  <a:pt x="845058" y="754379"/>
                </a:lnTo>
                <a:lnTo>
                  <a:pt x="1034034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95950" y="3509771"/>
            <a:ext cx="1034415" cy="754380"/>
          </a:xfrm>
          <a:custGeom>
            <a:avLst/>
            <a:gdLst/>
            <a:ahLst/>
            <a:cxnLst/>
            <a:rect l="l" t="t" r="r" b="b"/>
            <a:pathLst>
              <a:path w="1034415" h="754379">
                <a:moveTo>
                  <a:pt x="0" y="377189"/>
                </a:moveTo>
                <a:lnTo>
                  <a:pt x="188976" y="0"/>
                </a:lnTo>
                <a:lnTo>
                  <a:pt x="845058" y="0"/>
                </a:lnTo>
                <a:lnTo>
                  <a:pt x="1034034" y="377189"/>
                </a:lnTo>
                <a:lnTo>
                  <a:pt x="845058" y="754379"/>
                </a:lnTo>
                <a:lnTo>
                  <a:pt x="188976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936234" y="3675380"/>
            <a:ext cx="553085" cy="40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solidFill>
                  <a:srgbClr val="203864"/>
                </a:solidFill>
                <a:latin typeface="Calibri"/>
                <a:cs typeface="Calibri"/>
              </a:rPr>
              <a:t>Test</a:t>
            </a:r>
            <a:endParaRPr sz="1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300" spc="-15" dirty="0">
                <a:solidFill>
                  <a:srgbClr val="203864"/>
                </a:solidFill>
                <a:latin typeface="Calibri"/>
                <a:cs typeface="Calibri"/>
              </a:rPr>
              <a:t>P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si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i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v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986521" y="3509771"/>
            <a:ext cx="1099820" cy="754380"/>
          </a:xfrm>
          <a:custGeom>
            <a:avLst/>
            <a:gdLst/>
            <a:ahLst/>
            <a:cxnLst/>
            <a:rect l="l" t="t" r="r" b="b"/>
            <a:pathLst>
              <a:path w="1099820" h="754379">
                <a:moveTo>
                  <a:pt x="1099566" y="377189"/>
                </a:moveTo>
                <a:lnTo>
                  <a:pt x="910590" y="0"/>
                </a:lnTo>
                <a:lnTo>
                  <a:pt x="188976" y="0"/>
                </a:lnTo>
                <a:lnTo>
                  <a:pt x="0" y="377189"/>
                </a:lnTo>
                <a:lnTo>
                  <a:pt x="188976" y="754379"/>
                </a:lnTo>
                <a:lnTo>
                  <a:pt x="910590" y="754379"/>
                </a:lnTo>
                <a:lnTo>
                  <a:pt x="1099566" y="377189"/>
                </a:lnTo>
                <a:close/>
              </a:path>
            </a:pathLst>
          </a:custGeom>
          <a:solidFill>
            <a:srgbClr val="DAE3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86521" y="3509771"/>
            <a:ext cx="1099820" cy="754380"/>
          </a:xfrm>
          <a:custGeom>
            <a:avLst/>
            <a:gdLst/>
            <a:ahLst/>
            <a:cxnLst/>
            <a:rect l="l" t="t" r="r" b="b"/>
            <a:pathLst>
              <a:path w="1099820" h="754379">
                <a:moveTo>
                  <a:pt x="0" y="377189"/>
                </a:moveTo>
                <a:lnTo>
                  <a:pt x="188976" y="0"/>
                </a:lnTo>
                <a:lnTo>
                  <a:pt x="910590" y="0"/>
                </a:lnTo>
                <a:lnTo>
                  <a:pt x="1099566" y="377189"/>
                </a:lnTo>
                <a:lnTo>
                  <a:pt x="910590" y="754379"/>
                </a:lnTo>
                <a:lnTo>
                  <a:pt x="188976" y="754379"/>
                </a:lnTo>
                <a:lnTo>
                  <a:pt x="0" y="377189"/>
                </a:lnTo>
                <a:close/>
              </a:path>
            </a:pathLst>
          </a:custGeom>
          <a:ln w="10477">
            <a:solidFill>
              <a:srgbClr val="2038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204701" y="3561841"/>
            <a:ext cx="662305" cy="629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1499"/>
              </a:lnSpc>
              <a:spcBef>
                <a:spcPts val="95"/>
              </a:spcBef>
            </a:pP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No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test/  result 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unkn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o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wn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9257" y="4584191"/>
            <a:ext cx="1514475" cy="191897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0805" marR="83820" indent="-1905" algn="ctr">
              <a:lnSpc>
                <a:spcPct val="101499"/>
              </a:lnSpc>
              <a:spcBef>
                <a:spcPts val="330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Isolate 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for 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minimum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of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10 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 from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symptoms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start or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until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3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 after 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symptom  improvement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and  no </a:t>
            </a:r>
            <a:r>
              <a:rPr sz="1300" spc="-25" dirty="0">
                <a:solidFill>
                  <a:srgbClr val="203864"/>
                </a:solidFill>
                <a:latin typeface="Calibri"/>
                <a:cs typeface="Calibri"/>
              </a:rPr>
              <a:t>fever,</a:t>
            </a:r>
            <a:r>
              <a:rPr sz="1300" spc="-60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whichever 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longer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08226" y="4879085"/>
            <a:ext cx="754380" cy="75438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85090" marR="78105" algn="ctr">
              <a:lnSpc>
                <a:spcPct val="101499"/>
              </a:lnSpc>
              <a:spcBef>
                <a:spcPts val="505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Isol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a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t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ion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not  needed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06623" y="4584191"/>
            <a:ext cx="1485900" cy="191897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76835" marR="70485" algn="ctr">
              <a:lnSpc>
                <a:spcPct val="101499"/>
              </a:lnSpc>
              <a:spcBef>
                <a:spcPts val="330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Isolate 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for 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minimum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of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10 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 from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symptoms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start or 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until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3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 after 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symptom  improvement,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and  no </a:t>
            </a:r>
            <a:r>
              <a:rPr sz="1300" spc="-25" dirty="0">
                <a:solidFill>
                  <a:srgbClr val="203864"/>
                </a:solidFill>
                <a:latin typeface="Calibri"/>
                <a:cs typeface="Calibri"/>
              </a:rPr>
              <a:t>fever,</a:t>
            </a:r>
            <a:r>
              <a:rPr sz="1300" spc="-6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whichever 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longer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35396" y="4690871"/>
            <a:ext cx="754380" cy="75438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175260" marR="143510" indent="-22860" algn="just">
              <a:lnSpc>
                <a:spcPct val="101499"/>
              </a:lnSpc>
              <a:spcBef>
                <a:spcPts val="500"/>
              </a:spcBef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Isol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at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e  </a:t>
            </a:r>
            <a:r>
              <a:rPr sz="1300" spc="-10" dirty="0">
                <a:solidFill>
                  <a:srgbClr val="203864"/>
                </a:solidFill>
                <a:latin typeface="Calibri"/>
                <a:cs typeface="Calibri"/>
              </a:rPr>
              <a:t>for </a:t>
            </a:r>
            <a:r>
              <a:rPr sz="1300" spc="10" dirty="0">
                <a:solidFill>
                  <a:srgbClr val="203864"/>
                </a:solidFill>
                <a:latin typeface="Calibri"/>
                <a:cs typeface="Calibri"/>
              </a:rPr>
              <a:t>10  </a:t>
            </a:r>
            <a:r>
              <a:rPr sz="1300" spc="-5" dirty="0">
                <a:solidFill>
                  <a:srgbClr val="203864"/>
                </a:solidFill>
                <a:latin typeface="Calibri"/>
                <a:cs typeface="Calibri"/>
              </a:rPr>
              <a:t>days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60692" y="4690871"/>
            <a:ext cx="1640205" cy="754380"/>
          </a:xfrm>
          <a:prstGeom prst="rect">
            <a:avLst/>
          </a:prstGeom>
          <a:solidFill>
            <a:srgbClr val="DAE3F3"/>
          </a:solidFill>
          <a:ln w="10477">
            <a:solidFill>
              <a:srgbClr val="203864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115570">
              <a:lnSpc>
                <a:spcPct val="100000"/>
              </a:lnSpc>
            </a:pPr>
            <a:r>
              <a:rPr sz="1300" dirty="0">
                <a:solidFill>
                  <a:srgbClr val="203864"/>
                </a:solidFill>
                <a:latin typeface="Calibri"/>
                <a:cs typeface="Calibri"/>
              </a:rPr>
              <a:t>Isolation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not</a:t>
            </a:r>
            <a:r>
              <a:rPr sz="1300" spc="-1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300" spc="5" dirty="0">
                <a:solidFill>
                  <a:srgbClr val="203864"/>
                </a:solidFill>
                <a:latin typeface="Calibri"/>
                <a:cs typeface="Calibri"/>
              </a:rPr>
              <a:t>needed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91433" y="2391917"/>
            <a:ext cx="755650" cy="240029"/>
          </a:xfrm>
          <a:custGeom>
            <a:avLst/>
            <a:gdLst/>
            <a:ahLst/>
            <a:cxnLst/>
            <a:rect l="l" t="t" r="r" b="b"/>
            <a:pathLst>
              <a:path w="755650" h="240030">
                <a:moveTo>
                  <a:pt x="59797" y="207245"/>
                </a:moveTo>
                <a:lnTo>
                  <a:pt x="51816" y="179832"/>
                </a:lnTo>
                <a:lnTo>
                  <a:pt x="0" y="227838"/>
                </a:lnTo>
                <a:lnTo>
                  <a:pt x="49530" y="236546"/>
                </a:lnTo>
                <a:lnTo>
                  <a:pt x="49530" y="210312"/>
                </a:lnTo>
                <a:lnTo>
                  <a:pt x="59797" y="207245"/>
                </a:lnTo>
                <a:close/>
              </a:path>
              <a:path w="755650" h="240030">
                <a:moveTo>
                  <a:pt x="61347" y="212571"/>
                </a:moveTo>
                <a:lnTo>
                  <a:pt x="59797" y="207245"/>
                </a:lnTo>
                <a:lnTo>
                  <a:pt x="49530" y="210312"/>
                </a:lnTo>
                <a:lnTo>
                  <a:pt x="51054" y="215646"/>
                </a:lnTo>
                <a:lnTo>
                  <a:pt x="61347" y="212571"/>
                </a:lnTo>
                <a:close/>
              </a:path>
              <a:path w="755650" h="240030">
                <a:moveTo>
                  <a:pt x="69342" y="240030"/>
                </a:moveTo>
                <a:lnTo>
                  <a:pt x="61347" y="212571"/>
                </a:lnTo>
                <a:lnTo>
                  <a:pt x="51054" y="215646"/>
                </a:lnTo>
                <a:lnTo>
                  <a:pt x="49530" y="210312"/>
                </a:lnTo>
                <a:lnTo>
                  <a:pt x="49530" y="236546"/>
                </a:lnTo>
                <a:lnTo>
                  <a:pt x="69342" y="240030"/>
                </a:lnTo>
                <a:close/>
              </a:path>
              <a:path w="755650" h="240030">
                <a:moveTo>
                  <a:pt x="755142" y="5334"/>
                </a:moveTo>
                <a:lnTo>
                  <a:pt x="753618" y="0"/>
                </a:lnTo>
                <a:lnTo>
                  <a:pt x="59797" y="207245"/>
                </a:lnTo>
                <a:lnTo>
                  <a:pt x="61347" y="212571"/>
                </a:lnTo>
                <a:lnTo>
                  <a:pt x="755142" y="5334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57088" y="2391917"/>
            <a:ext cx="755650" cy="240029"/>
          </a:xfrm>
          <a:custGeom>
            <a:avLst/>
            <a:gdLst/>
            <a:ahLst/>
            <a:cxnLst/>
            <a:rect l="l" t="t" r="r" b="b"/>
            <a:pathLst>
              <a:path w="755650" h="240030">
                <a:moveTo>
                  <a:pt x="696106" y="207248"/>
                </a:moveTo>
                <a:lnTo>
                  <a:pt x="1524" y="0"/>
                </a:lnTo>
                <a:lnTo>
                  <a:pt x="0" y="5334"/>
                </a:lnTo>
                <a:lnTo>
                  <a:pt x="694555" y="212574"/>
                </a:lnTo>
                <a:lnTo>
                  <a:pt x="696106" y="207248"/>
                </a:lnTo>
                <a:close/>
              </a:path>
              <a:path w="755650" h="240030">
                <a:moveTo>
                  <a:pt x="706374" y="236507"/>
                </a:moveTo>
                <a:lnTo>
                  <a:pt x="706374" y="210311"/>
                </a:lnTo>
                <a:lnTo>
                  <a:pt x="704850" y="215645"/>
                </a:lnTo>
                <a:lnTo>
                  <a:pt x="694555" y="212574"/>
                </a:lnTo>
                <a:lnTo>
                  <a:pt x="686562" y="240029"/>
                </a:lnTo>
                <a:lnTo>
                  <a:pt x="706374" y="236507"/>
                </a:lnTo>
                <a:close/>
              </a:path>
              <a:path w="755650" h="240030">
                <a:moveTo>
                  <a:pt x="706374" y="210311"/>
                </a:moveTo>
                <a:lnTo>
                  <a:pt x="696106" y="207248"/>
                </a:lnTo>
                <a:lnTo>
                  <a:pt x="694555" y="212574"/>
                </a:lnTo>
                <a:lnTo>
                  <a:pt x="704850" y="215645"/>
                </a:lnTo>
                <a:lnTo>
                  <a:pt x="706374" y="210311"/>
                </a:lnTo>
                <a:close/>
              </a:path>
              <a:path w="755650" h="240030">
                <a:moveTo>
                  <a:pt x="755142" y="227837"/>
                </a:moveTo>
                <a:lnTo>
                  <a:pt x="704088" y="179831"/>
                </a:lnTo>
                <a:lnTo>
                  <a:pt x="696106" y="207248"/>
                </a:lnTo>
                <a:lnTo>
                  <a:pt x="706374" y="210311"/>
                </a:lnTo>
                <a:lnTo>
                  <a:pt x="706374" y="236507"/>
                </a:lnTo>
                <a:lnTo>
                  <a:pt x="755142" y="227837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41653" y="3201161"/>
            <a:ext cx="240029" cy="365760"/>
          </a:xfrm>
          <a:custGeom>
            <a:avLst/>
            <a:gdLst/>
            <a:ahLst/>
            <a:cxnLst/>
            <a:rect l="l" t="t" r="r" b="b"/>
            <a:pathLst>
              <a:path w="240030" h="365760">
                <a:moveTo>
                  <a:pt x="32361" y="312056"/>
                </a:moveTo>
                <a:lnTo>
                  <a:pt x="8382" y="296418"/>
                </a:lnTo>
                <a:lnTo>
                  <a:pt x="0" y="365760"/>
                </a:lnTo>
                <a:lnTo>
                  <a:pt x="26670" y="350424"/>
                </a:lnTo>
                <a:lnTo>
                  <a:pt x="26670" y="320802"/>
                </a:lnTo>
                <a:lnTo>
                  <a:pt x="32361" y="312056"/>
                </a:lnTo>
                <a:close/>
              </a:path>
              <a:path w="240030" h="365760">
                <a:moveTo>
                  <a:pt x="36954" y="315052"/>
                </a:moveTo>
                <a:lnTo>
                  <a:pt x="32361" y="312056"/>
                </a:lnTo>
                <a:lnTo>
                  <a:pt x="26670" y="320802"/>
                </a:lnTo>
                <a:lnTo>
                  <a:pt x="31242" y="323850"/>
                </a:lnTo>
                <a:lnTo>
                  <a:pt x="36954" y="315052"/>
                </a:lnTo>
                <a:close/>
              </a:path>
              <a:path w="240030" h="365760">
                <a:moveTo>
                  <a:pt x="60960" y="330708"/>
                </a:moveTo>
                <a:lnTo>
                  <a:pt x="36954" y="315052"/>
                </a:lnTo>
                <a:lnTo>
                  <a:pt x="31242" y="323850"/>
                </a:lnTo>
                <a:lnTo>
                  <a:pt x="26670" y="320802"/>
                </a:lnTo>
                <a:lnTo>
                  <a:pt x="26670" y="350424"/>
                </a:lnTo>
                <a:lnTo>
                  <a:pt x="60960" y="330708"/>
                </a:lnTo>
                <a:close/>
              </a:path>
              <a:path w="240030" h="365760">
                <a:moveTo>
                  <a:pt x="240030" y="2285"/>
                </a:moveTo>
                <a:lnTo>
                  <a:pt x="235458" y="0"/>
                </a:lnTo>
                <a:lnTo>
                  <a:pt x="32361" y="312056"/>
                </a:lnTo>
                <a:lnTo>
                  <a:pt x="36954" y="315052"/>
                </a:lnTo>
                <a:lnTo>
                  <a:pt x="240030" y="2285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51888" y="3201923"/>
            <a:ext cx="62865" cy="365125"/>
          </a:xfrm>
          <a:custGeom>
            <a:avLst/>
            <a:gdLst/>
            <a:ahLst/>
            <a:cxnLst/>
            <a:rect l="l" t="t" r="r" b="b"/>
            <a:pathLst>
              <a:path w="62864" h="365125">
                <a:moveTo>
                  <a:pt x="62484" y="302514"/>
                </a:moveTo>
                <a:lnTo>
                  <a:pt x="33635" y="302162"/>
                </a:lnTo>
                <a:lnTo>
                  <a:pt x="33528" y="313182"/>
                </a:lnTo>
                <a:lnTo>
                  <a:pt x="28194" y="313182"/>
                </a:lnTo>
                <a:lnTo>
                  <a:pt x="28194" y="302095"/>
                </a:lnTo>
                <a:lnTo>
                  <a:pt x="0" y="301752"/>
                </a:lnTo>
                <a:lnTo>
                  <a:pt x="28194" y="360254"/>
                </a:lnTo>
                <a:lnTo>
                  <a:pt x="28194" y="313182"/>
                </a:lnTo>
                <a:lnTo>
                  <a:pt x="28301" y="360478"/>
                </a:lnTo>
                <a:lnTo>
                  <a:pt x="30480" y="364998"/>
                </a:lnTo>
                <a:lnTo>
                  <a:pt x="62484" y="302514"/>
                </a:lnTo>
                <a:close/>
              </a:path>
              <a:path w="62864" h="365125">
                <a:moveTo>
                  <a:pt x="33635" y="302162"/>
                </a:moveTo>
                <a:lnTo>
                  <a:pt x="28301" y="302097"/>
                </a:lnTo>
                <a:lnTo>
                  <a:pt x="28194" y="313182"/>
                </a:lnTo>
                <a:lnTo>
                  <a:pt x="33528" y="313182"/>
                </a:lnTo>
                <a:lnTo>
                  <a:pt x="33635" y="302162"/>
                </a:lnTo>
                <a:close/>
              </a:path>
              <a:path w="62864" h="365125">
                <a:moveTo>
                  <a:pt x="36576" y="0"/>
                </a:moveTo>
                <a:lnTo>
                  <a:pt x="31242" y="0"/>
                </a:lnTo>
                <a:lnTo>
                  <a:pt x="28301" y="302097"/>
                </a:lnTo>
                <a:lnTo>
                  <a:pt x="33635" y="302162"/>
                </a:lnTo>
                <a:lnTo>
                  <a:pt x="36576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55620" y="3201161"/>
            <a:ext cx="226695" cy="365760"/>
          </a:xfrm>
          <a:custGeom>
            <a:avLst/>
            <a:gdLst/>
            <a:ahLst/>
            <a:cxnLst/>
            <a:rect l="l" t="t" r="r" b="b"/>
            <a:pathLst>
              <a:path w="226695" h="365760">
                <a:moveTo>
                  <a:pt x="195668" y="311087"/>
                </a:moveTo>
                <a:lnTo>
                  <a:pt x="4572" y="0"/>
                </a:lnTo>
                <a:lnTo>
                  <a:pt x="0" y="2286"/>
                </a:lnTo>
                <a:lnTo>
                  <a:pt x="191028" y="314003"/>
                </a:lnTo>
                <a:lnTo>
                  <a:pt x="195668" y="311087"/>
                </a:lnTo>
                <a:close/>
              </a:path>
              <a:path w="226695" h="365760">
                <a:moveTo>
                  <a:pt x="201168" y="350285"/>
                </a:moveTo>
                <a:lnTo>
                  <a:pt x="201168" y="320040"/>
                </a:lnTo>
                <a:lnTo>
                  <a:pt x="196596" y="323088"/>
                </a:lnTo>
                <a:lnTo>
                  <a:pt x="191028" y="314003"/>
                </a:lnTo>
                <a:lnTo>
                  <a:pt x="166878" y="329184"/>
                </a:lnTo>
                <a:lnTo>
                  <a:pt x="201168" y="350285"/>
                </a:lnTo>
                <a:close/>
              </a:path>
              <a:path w="226695" h="365760">
                <a:moveTo>
                  <a:pt x="201168" y="320040"/>
                </a:moveTo>
                <a:lnTo>
                  <a:pt x="195668" y="311087"/>
                </a:lnTo>
                <a:lnTo>
                  <a:pt x="191028" y="314003"/>
                </a:lnTo>
                <a:lnTo>
                  <a:pt x="196596" y="323088"/>
                </a:lnTo>
                <a:lnTo>
                  <a:pt x="201168" y="320040"/>
                </a:lnTo>
                <a:close/>
              </a:path>
              <a:path w="226695" h="365760">
                <a:moveTo>
                  <a:pt x="226314" y="365760"/>
                </a:moveTo>
                <a:lnTo>
                  <a:pt x="220218" y="295656"/>
                </a:lnTo>
                <a:lnTo>
                  <a:pt x="195668" y="311087"/>
                </a:lnTo>
                <a:lnTo>
                  <a:pt x="201168" y="320040"/>
                </a:lnTo>
                <a:lnTo>
                  <a:pt x="201168" y="350285"/>
                </a:lnTo>
                <a:lnTo>
                  <a:pt x="226314" y="36576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17158" y="3253740"/>
            <a:ext cx="197485" cy="256540"/>
          </a:xfrm>
          <a:custGeom>
            <a:avLst/>
            <a:gdLst/>
            <a:ahLst/>
            <a:cxnLst/>
            <a:rect l="l" t="t" r="r" b="b"/>
            <a:pathLst>
              <a:path w="197485" h="256539">
                <a:moveTo>
                  <a:pt x="36130" y="204276"/>
                </a:moveTo>
                <a:lnTo>
                  <a:pt x="13716" y="186690"/>
                </a:lnTo>
                <a:lnTo>
                  <a:pt x="0" y="256032"/>
                </a:lnTo>
                <a:lnTo>
                  <a:pt x="29718" y="241710"/>
                </a:lnTo>
                <a:lnTo>
                  <a:pt x="29718" y="212597"/>
                </a:lnTo>
                <a:lnTo>
                  <a:pt x="36130" y="204276"/>
                </a:lnTo>
                <a:close/>
              </a:path>
              <a:path w="197485" h="256539">
                <a:moveTo>
                  <a:pt x="40775" y="207921"/>
                </a:moveTo>
                <a:lnTo>
                  <a:pt x="36130" y="204276"/>
                </a:lnTo>
                <a:lnTo>
                  <a:pt x="29718" y="212597"/>
                </a:lnTo>
                <a:lnTo>
                  <a:pt x="34290" y="216408"/>
                </a:lnTo>
                <a:lnTo>
                  <a:pt x="40775" y="207921"/>
                </a:lnTo>
                <a:close/>
              </a:path>
              <a:path w="197485" h="256539">
                <a:moveTo>
                  <a:pt x="63246" y="225552"/>
                </a:moveTo>
                <a:lnTo>
                  <a:pt x="40775" y="207921"/>
                </a:lnTo>
                <a:lnTo>
                  <a:pt x="34290" y="216408"/>
                </a:lnTo>
                <a:lnTo>
                  <a:pt x="29718" y="212597"/>
                </a:lnTo>
                <a:lnTo>
                  <a:pt x="29718" y="241710"/>
                </a:lnTo>
                <a:lnTo>
                  <a:pt x="63246" y="225552"/>
                </a:lnTo>
                <a:close/>
              </a:path>
              <a:path w="197485" h="256539">
                <a:moveTo>
                  <a:pt x="197358" y="3047"/>
                </a:moveTo>
                <a:lnTo>
                  <a:pt x="193548" y="0"/>
                </a:lnTo>
                <a:lnTo>
                  <a:pt x="36130" y="204276"/>
                </a:lnTo>
                <a:lnTo>
                  <a:pt x="40775" y="207921"/>
                </a:lnTo>
                <a:lnTo>
                  <a:pt x="197358" y="3047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31202" y="3255264"/>
            <a:ext cx="63500" cy="254635"/>
          </a:xfrm>
          <a:custGeom>
            <a:avLst/>
            <a:gdLst/>
            <a:ahLst/>
            <a:cxnLst/>
            <a:rect l="l" t="t" r="r" b="b"/>
            <a:pathLst>
              <a:path w="63500" h="254635">
                <a:moveTo>
                  <a:pt x="34290" y="251345"/>
                </a:moveTo>
                <a:lnTo>
                  <a:pt x="34290" y="201930"/>
                </a:lnTo>
                <a:lnTo>
                  <a:pt x="28956" y="201930"/>
                </a:lnTo>
                <a:lnTo>
                  <a:pt x="28801" y="191676"/>
                </a:lnTo>
                <a:lnTo>
                  <a:pt x="0" y="192024"/>
                </a:lnTo>
                <a:lnTo>
                  <a:pt x="32766" y="254508"/>
                </a:lnTo>
                <a:lnTo>
                  <a:pt x="34290" y="251345"/>
                </a:lnTo>
                <a:close/>
              </a:path>
              <a:path w="63500" h="254635">
                <a:moveTo>
                  <a:pt x="34134" y="191612"/>
                </a:moveTo>
                <a:lnTo>
                  <a:pt x="31242" y="0"/>
                </a:lnTo>
                <a:lnTo>
                  <a:pt x="25908" y="0"/>
                </a:lnTo>
                <a:lnTo>
                  <a:pt x="28801" y="191676"/>
                </a:lnTo>
                <a:lnTo>
                  <a:pt x="34134" y="191612"/>
                </a:lnTo>
                <a:close/>
              </a:path>
              <a:path w="63500" h="254635">
                <a:moveTo>
                  <a:pt x="34290" y="201930"/>
                </a:moveTo>
                <a:lnTo>
                  <a:pt x="34134" y="191612"/>
                </a:lnTo>
                <a:lnTo>
                  <a:pt x="28801" y="191676"/>
                </a:lnTo>
                <a:lnTo>
                  <a:pt x="28956" y="201930"/>
                </a:lnTo>
                <a:lnTo>
                  <a:pt x="34290" y="201930"/>
                </a:lnTo>
                <a:close/>
              </a:path>
              <a:path w="63500" h="254635">
                <a:moveTo>
                  <a:pt x="63246" y="191262"/>
                </a:moveTo>
                <a:lnTo>
                  <a:pt x="34134" y="191612"/>
                </a:lnTo>
                <a:lnTo>
                  <a:pt x="34290" y="201930"/>
                </a:lnTo>
                <a:lnTo>
                  <a:pt x="34290" y="251345"/>
                </a:lnTo>
                <a:lnTo>
                  <a:pt x="63246" y="191262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68461" y="3241548"/>
            <a:ext cx="197485" cy="256540"/>
          </a:xfrm>
          <a:custGeom>
            <a:avLst/>
            <a:gdLst/>
            <a:ahLst/>
            <a:cxnLst/>
            <a:rect l="l" t="t" r="r" b="b"/>
            <a:pathLst>
              <a:path w="197484" h="256539">
                <a:moveTo>
                  <a:pt x="160770" y="204635"/>
                </a:moveTo>
                <a:lnTo>
                  <a:pt x="3809" y="0"/>
                </a:lnTo>
                <a:lnTo>
                  <a:pt x="0" y="3048"/>
                </a:lnTo>
                <a:lnTo>
                  <a:pt x="156932" y="207646"/>
                </a:lnTo>
                <a:lnTo>
                  <a:pt x="160770" y="204635"/>
                </a:lnTo>
                <a:close/>
              </a:path>
              <a:path w="197484" h="256539">
                <a:moveTo>
                  <a:pt x="166877" y="241342"/>
                </a:moveTo>
                <a:lnTo>
                  <a:pt x="166877" y="212597"/>
                </a:lnTo>
                <a:lnTo>
                  <a:pt x="163067" y="215646"/>
                </a:lnTo>
                <a:lnTo>
                  <a:pt x="156932" y="207646"/>
                </a:lnTo>
                <a:lnTo>
                  <a:pt x="134111" y="225552"/>
                </a:lnTo>
                <a:lnTo>
                  <a:pt x="166877" y="241342"/>
                </a:lnTo>
                <a:close/>
              </a:path>
              <a:path w="197484" h="256539">
                <a:moveTo>
                  <a:pt x="166877" y="212597"/>
                </a:moveTo>
                <a:lnTo>
                  <a:pt x="160770" y="204635"/>
                </a:lnTo>
                <a:lnTo>
                  <a:pt x="156932" y="207646"/>
                </a:lnTo>
                <a:lnTo>
                  <a:pt x="163067" y="215646"/>
                </a:lnTo>
                <a:lnTo>
                  <a:pt x="166877" y="212597"/>
                </a:lnTo>
                <a:close/>
              </a:path>
              <a:path w="197484" h="256539">
                <a:moveTo>
                  <a:pt x="197357" y="256032"/>
                </a:moveTo>
                <a:lnTo>
                  <a:pt x="183641" y="186690"/>
                </a:lnTo>
                <a:lnTo>
                  <a:pt x="160770" y="204635"/>
                </a:lnTo>
                <a:lnTo>
                  <a:pt x="166877" y="212597"/>
                </a:lnTo>
                <a:lnTo>
                  <a:pt x="166877" y="241342"/>
                </a:lnTo>
                <a:lnTo>
                  <a:pt x="197357" y="256032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5161" y="4320540"/>
            <a:ext cx="128905" cy="264160"/>
          </a:xfrm>
          <a:custGeom>
            <a:avLst/>
            <a:gdLst/>
            <a:ahLst/>
            <a:cxnLst/>
            <a:rect l="l" t="t" r="r" b="b"/>
            <a:pathLst>
              <a:path w="128905" h="264160">
                <a:moveTo>
                  <a:pt x="25886" y="205379"/>
                </a:moveTo>
                <a:lnTo>
                  <a:pt x="0" y="192786"/>
                </a:lnTo>
                <a:lnTo>
                  <a:pt x="762" y="263652"/>
                </a:lnTo>
                <a:lnTo>
                  <a:pt x="21336" y="247587"/>
                </a:lnTo>
                <a:lnTo>
                  <a:pt x="21336" y="214884"/>
                </a:lnTo>
                <a:lnTo>
                  <a:pt x="25886" y="205379"/>
                </a:lnTo>
                <a:close/>
              </a:path>
              <a:path w="128905" h="264160">
                <a:moveTo>
                  <a:pt x="30482" y="207615"/>
                </a:moveTo>
                <a:lnTo>
                  <a:pt x="25886" y="205379"/>
                </a:lnTo>
                <a:lnTo>
                  <a:pt x="21336" y="214884"/>
                </a:lnTo>
                <a:lnTo>
                  <a:pt x="25908" y="217170"/>
                </a:lnTo>
                <a:lnTo>
                  <a:pt x="30482" y="207615"/>
                </a:lnTo>
                <a:close/>
              </a:path>
              <a:path w="128905" h="264160">
                <a:moveTo>
                  <a:pt x="56388" y="220218"/>
                </a:moveTo>
                <a:lnTo>
                  <a:pt x="30482" y="207615"/>
                </a:lnTo>
                <a:lnTo>
                  <a:pt x="25908" y="217170"/>
                </a:lnTo>
                <a:lnTo>
                  <a:pt x="21336" y="214884"/>
                </a:lnTo>
                <a:lnTo>
                  <a:pt x="21336" y="247587"/>
                </a:lnTo>
                <a:lnTo>
                  <a:pt x="56388" y="220218"/>
                </a:lnTo>
                <a:close/>
              </a:path>
              <a:path w="128905" h="264160">
                <a:moveTo>
                  <a:pt x="128778" y="2285"/>
                </a:moveTo>
                <a:lnTo>
                  <a:pt x="124206" y="0"/>
                </a:lnTo>
                <a:lnTo>
                  <a:pt x="25886" y="205379"/>
                </a:lnTo>
                <a:lnTo>
                  <a:pt x="30482" y="207615"/>
                </a:lnTo>
                <a:lnTo>
                  <a:pt x="128778" y="2285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154173" y="4321302"/>
            <a:ext cx="62865" cy="558165"/>
          </a:xfrm>
          <a:custGeom>
            <a:avLst/>
            <a:gdLst/>
            <a:ahLst/>
            <a:cxnLst/>
            <a:rect l="l" t="t" r="r" b="b"/>
            <a:pathLst>
              <a:path w="62864" h="558164">
                <a:moveTo>
                  <a:pt x="33528" y="553156"/>
                </a:moveTo>
                <a:lnTo>
                  <a:pt x="33528" y="505206"/>
                </a:lnTo>
                <a:lnTo>
                  <a:pt x="28194" y="505206"/>
                </a:lnTo>
                <a:lnTo>
                  <a:pt x="28147" y="494956"/>
                </a:lnTo>
                <a:lnTo>
                  <a:pt x="0" y="495300"/>
                </a:lnTo>
                <a:lnTo>
                  <a:pt x="31242" y="557784"/>
                </a:lnTo>
                <a:lnTo>
                  <a:pt x="33528" y="553156"/>
                </a:lnTo>
                <a:close/>
              </a:path>
              <a:path w="62864" h="558164">
                <a:moveTo>
                  <a:pt x="33481" y="494891"/>
                </a:moveTo>
                <a:lnTo>
                  <a:pt x="31242" y="0"/>
                </a:lnTo>
                <a:lnTo>
                  <a:pt x="25908" y="0"/>
                </a:lnTo>
                <a:lnTo>
                  <a:pt x="28147" y="494956"/>
                </a:lnTo>
                <a:lnTo>
                  <a:pt x="33481" y="494891"/>
                </a:lnTo>
                <a:close/>
              </a:path>
              <a:path w="62864" h="558164">
                <a:moveTo>
                  <a:pt x="33528" y="505206"/>
                </a:moveTo>
                <a:lnTo>
                  <a:pt x="33481" y="494891"/>
                </a:lnTo>
                <a:lnTo>
                  <a:pt x="28147" y="494956"/>
                </a:lnTo>
                <a:lnTo>
                  <a:pt x="28194" y="505206"/>
                </a:lnTo>
                <a:lnTo>
                  <a:pt x="33528" y="505206"/>
                </a:lnTo>
                <a:close/>
              </a:path>
              <a:path w="62864" h="558164">
                <a:moveTo>
                  <a:pt x="62484" y="494538"/>
                </a:moveTo>
                <a:lnTo>
                  <a:pt x="33481" y="494891"/>
                </a:lnTo>
                <a:lnTo>
                  <a:pt x="33528" y="553156"/>
                </a:lnTo>
                <a:lnTo>
                  <a:pt x="62484" y="494538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329940" y="4320540"/>
            <a:ext cx="123189" cy="264160"/>
          </a:xfrm>
          <a:custGeom>
            <a:avLst/>
            <a:gdLst/>
            <a:ahLst/>
            <a:cxnLst/>
            <a:rect l="l" t="t" r="r" b="b"/>
            <a:pathLst>
              <a:path w="123189" h="264160">
                <a:moveTo>
                  <a:pt x="96366" y="204715"/>
                </a:moveTo>
                <a:lnTo>
                  <a:pt x="4572" y="0"/>
                </a:lnTo>
                <a:lnTo>
                  <a:pt x="0" y="2286"/>
                </a:lnTo>
                <a:lnTo>
                  <a:pt x="91714" y="206824"/>
                </a:lnTo>
                <a:lnTo>
                  <a:pt x="96366" y="204715"/>
                </a:lnTo>
                <a:close/>
              </a:path>
              <a:path w="123189" h="264160">
                <a:moveTo>
                  <a:pt x="100584" y="247821"/>
                </a:moveTo>
                <a:lnTo>
                  <a:pt x="100584" y="214122"/>
                </a:lnTo>
                <a:lnTo>
                  <a:pt x="96012" y="216408"/>
                </a:lnTo>
                <a:lnTo>
                  <a:pt x="91714" y="206824"/>
                </a:lnTo>
                <a:lnTo>
                  <a:pt x="65532" y="218694"/>
                </a:lnTo>
                <a:lnTo>
                  <a:pt x="100584" y="247821"/>
                </a:lnTo>
                <a:close/>
              </a:path>
              <a:path w="123189" h="264160">
                <a:moveTo>
                  <a:pt x="100584" y="214122"/>
                </a:moveTo>
                <a:lnTo>
                  <a:pt x="96366" y="204715"/>
                </a:lnTo>
                <a:lnTo>
                  <a:pt x="91714" y="206824"/>
                </a:lnTo>
                <a:lnTo>
                  <a:pt x="96012" y="216408"/>
                </a:lnTo>
                <a:lnTo>
                  <a:pt x="100584" y="214122"/>
                </a:lnTo>
                <a:close/>
              </a:path>
              <a:path w="123189" h="264160">
                <a:moveTo>
                  <a:pt x="122682" y="192786"/>
                </a:moveTo>
                <a:lnTo>
                  <a:pt x="96366" y="204715"/>
                </a:lnTo>
                <a:lnTo>
                  <a:pt x="100584" y="214122"/>
                </a:lnTo>
                <a:lnTo>
                  <a:pt x="100584" y="247821"/>
                </a:lnTo>
                <a:lnTo>
                  <a:pt x="119634" y="263652"/>
                </a:lnTo>
                <a:lnTo>
                  <a:pt x="122682" y="192786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182105" y="4264152"/>
            <a:ext cx="63500" cy="426720"/>
          </a:xfrm>
          <a:custGeom>
            <a:avLst/>
            <a:gdLst/>
            <a:ahLst/>
            <a:cxnLst/>
            <a:rect l="l" t="t" r="r" b="b"/>
            <a:pathLst>
              <a:path w="63500" h="426720">
                <a:moveTo>
                  <a:pt x="29064" y="363474"/>
                </a:moveTo>
                <a:lnTo>
                  <a:pt x="0" y="363474"/>
                </a:lnTo>
                <a:lnTo>
                  <a:pt x="28955" y="423557"/>
                </a:lnTo>
                <a:lnTo>
                  <a:pt x="28955" y="374142"/>
                </a:lnTo>
                <a:lnTo>
                  <a:pt x="29064" y="363474"/>
                </a:lnTo>
                <a:close/>
              </a:path>
              <a:path w="63500" h="426720">
                <a:moveTo>
                  <a:pt x="34398" y="363474"/>
                </a:moveTo>
                <a:lnTo>
                  <a:pt x="29064" y="363474"/>
                </a:lnTo>
                <a:lnTo>
                  <a:pt x="28955" y="374142"/>
                </a:lnTo>
                <a:lnTo>
                  <a:pt x="34289" y="374142"/>
                </a:lnTo>
                <a:lnTo>
                  <a:pt x="34398" y="363474"/>
                </a:lnTo>
                <a:close/>
              </a:path>
              <a:path w="63500" h="426720">
                <a:moveTo>
                  <a:pt x="63245" y="363474"/>
                </a:moveTo>
                <a:lnTo>
                  <a:pt x="34398" y="363474"/>
                </a:lnTo>
                <a:lnTo>
                  <a:pt x="34289" y="374142"/>
                </a:lnTo>
                <a:lnTo>
                  <a:pt x="28955" y="374142"/>
                </a:lnTo>
                <a:lnTo>
                  <a:pt x="28955" y="423557"/>
                </a:lnTo>
                <a:lnTo>
                  <a:pt x="30479" y="426720"/>
                </a:lnTo>
                <a:lnTo>
                  <a:pt x="63245" y="363474"/>
                </a:lnTo>
                <a:close/>
              </a:path>
              <a:path w="63500" h="426720">
                <a:moveTo>
                  <a:pt x="38099" y="0"/>
                </a:moveTo>
                <a:lnTo>
                  <a:pt x="32765" y="0"/>
                </a:lnTo>
                <a:lnTo>
                  <a:pt x="29064" y="363474"/>
                </a:lnTo>
                <a:lnTo>
                  <a:pt x="34398" y="363474"/>
                </a:lnTo>
                <a:lnTo>
                  <a:pt x="3809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328154" y="4264152"/>
            <a:ext cx="63500" cy="426720"/>
          </a:xfrm>
          <a:custGeom>
            <a:avLst/>
            <a:gdLst/>
            <a:ahLst/>
            <a:cxnLst/>
            <a:rect l="l" t="t" r="r" b="b"/>
            <a:pathLst>
              <a:path w="63500" h="426720">
                <a:moveTo>
                  <a:pt x="63246" y="363474"/>
                </a:moveTo>
                <a:lnTo>
                  <a:pt x="0" y="363474"/>
                </a:lnTo>
                <a:lnTo>
                  <a:pt x="28956" y="422092"/>
                </a:lnTo>
                <a:lnTo>
                  <a:pt x="28956" y="374141"/>
                </a:lnTo>
                <a:lnTo>
                  <a:pt x="34290" y="374141"/>
                </a:lnTo>
                <a:lnTo>
                  <a:pt x="34290" y="420696"/>
                </a:lnTo>
                <a:lnTo>
                  <a:pt x="63246" y="363474"/>
                </a:lnTo>
                <a:close/>
              </a:path>
              <a:path w="63500" h="426720">
                <a:moveTo>
                  <a:pt x="34290" y="363474"/>
                </a:moveTo>
                <a:lnTo>
                  <a:pt x="34290" y="0"/>
                </a:lnTo>
                <a:lnTo>
                  <a:pt x="28956" y="0"/>
                </a:lnTo>
                <a:lnTo>
                  <a:pt x="28956" y="363474"/>
                </a:lnTo>
                <a:lnTo>
                  <a:pt x="34290" y="363474"/>
                </a:lnTo>
                <a:close/>
              </a:path>
              <a:path w="63500" h="426720">
                <a:moveTo>
                  <a:pt x="34290" y="420696"/>
                </a:moveTo>
                <a:lnTo>
                  <a:pt x="34290" y="374141"/>
                </a:lnTo>
                <a:lnTo>
                  <a:pt x="28956" y="374141"/>
                </a:lnTo>
                <a:lnTo>
                  <a:pt x="28956" y="422092"/>
                </a:lnTo>
                <a:lnTo>
                  <a:pt x="31242" y="426720"/>
                </a:lnTo>
                <a:lnTo>
                  <a:pt x="34290" y="420696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390381" y="4264152"/>
            <a:ext cx="62865" cy="426720"/>
          </a:xfrm>
          <a:custGeom>
            <a:avLst/>
            <a:gdLst/>
            <a:ahLst/>
            <a:cxnLst/>
            <a:rect l="l" t="t" r="r" b="b"/>
            <a:pathLst>
              <a:path w="62865" h="426720">
                <a:moveTo>
                  <a:pt x="62484" y="363474"/>
                </a:moveTo>
                <a:lnTo>
                  <a:pt x="0" y="363474"/>
                </a:lnTo>
                <a:lnTo>
                  <a:pt x="28194" y="420550"/>
                </a:lnTo>
                <a:lnTo>
                  <a:pt x="28194" y="374141"/>
                </a:lnTo>
                <a:lnTo>
                  <a:pt x="33527" y="374141"/>
                </a:lnTo>
                <a:lnTo>
                  <a:pt x="33527" y="422092"/>
                </a:lnTo>
                <a:lnTo>
                  <a:pt x="62484" y="363474"/>
                </a:lnTo>
                <a:close/>
              </a:path>
              <a:path w="62865" h="426720">
                <a:moveTo>
                  <a:pt x="33527" y="363474"/>
                </a:moveTo>
                <a:lnTo>
                  <a:pt x="33527" y="0"/>
                </a:lnTo>
                <a:lnTo>
                  <a:pt x="28194" y="0"/>
                </a:lnTo>
                <a:lnTo>
                  <a:pt x="28194" y="363474"/>
                </a:lnTo>
                <a:lnTo>
                  <a:pt x="33527" y="363474"/>
                </a:lnTo>
                <a:close/>
              </a:path>
              <a:path w="62865" h="426720">
                <a:moveTo>
                  <a:pt x="33527" y="422092"/>
                </a:moveTo>
                <a:lnTo>
                  <a:pt x="33527" y="374141"/>
                </a:lnTo>
                <a:lnTo>
                  <a:pt x="28194" y="374141"/>
                </a:lnTo>
                <a:lnTo>
                  <a:pt x="28194" y="420550"/>
                </a:lnTo>
                <a:lnTo>
                  <a:pt x="31242" y="426720"/>
                </a:lnTo>
                <a:lnTo>
                  <a:pt x="33527" y="422092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90041" y="1455674"/>
            <a:ext cx="4570730" cy="10147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COVID‐19 Isolation 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Procedures for Research </a:t>
            </a:r>
            <a:r>
              <a:rPr sz="1450" spc="-10" dirty="0">
                <a:solidFill>
                  <a:srgbClr val="203864"/>
                </a:solidFill>
                <a:latin typeface="Calibri"/>
                <a:cs typeface="Calibri"/>
              </a:rPr>
              <a:t>Staff, </a:t>
            </a: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p.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2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Calibri"/>
              <a:cs typeface="Calibri"/>
            </a:endParaRPr>
          </a:p>
          <a:p>
            <a:pPr marL="3809365" marR="5080" indent="-44450" algn="r">
              <a:lnSpc>
                <a:spcPct val="102400"/>
              </a:lnSpc>
            </a:pPr>
            <a:r>
              <a:rPr sz="1450" spc="20" dirty="0">
                <a:solidFill>
                  <a:srgbClr val="203864"/>
                </a:solidFill>
                <a:latin typeface="Calibri"/>
                <a:cs typeface="Calibri"/>
              </a:rPr>
              <a:t>No</a:t>
            </a:r>
            <a:r>
              <a:rPr sz="1450" spc="-80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Known </a:t>
            </a:r>
            <a:r>
              <a:rPr sz="1450" spc="5" dirty="0">
                <a:solidFill>
                  <a:srgbClr val="203864"/>
                </a:solidFill>
                <a:latin typeface="Calibri"/>
                <a:cs typeface="Calibri"/>
              </a:rPr>
              <a:t> </a:t>
            </a:r>
            <a:r>
              <a:rPr sz="1450" spc="10" dirty="0">
                <a:solidFill>
                  <a:srgbClr val="203864"/>
                </a:solidFill>
                <a:latin typeface="Calibri"/>
                <a:cs typeface="Calibri"/>
              </a:rPr>
              <a:t>Exposu</a:t>
            </a:r>
            <a:r>
              <a:rPr sz="1450" spc="-15" dirty="0">
                <a:solidFill>
                  <a:srgbClr val="203864"/>
                </a:solidFill>
                <a:latin typeface="Calibri"/>
                <a:cs typeface="Calibri"/>
              </a:rPr>
              <a:t>r</a:t>
            </a:r>
            <a:r>
              <a:rPr sz="1450" spc="15" dirty="0">
                <a:solidFill>
                  <a:srgbClr val="203864"/>
                </a:solidFill>
                <a:latin typeface="Calibri"/>
                <a:cs typeface="Calibri"/>
              </a:rPr>
              <a:t>e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CDD3B79-D9A2-AD4E-BD8F-25A75E5C91B3}"/>
              </a:ext>
            </a:extLst>
          </p:cNvPr>
          <p:cNvSpPr txBox="1"/>
          <p:nvPr/>
        </p:nvSpPr>
        <p:spPr>
          <a:xfrm>
            <a:off x="4663313" y="70866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15 OCT 2021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CA74F8-DFFC-4D73-8127-CFE7E014BF7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FF7469-70B9-4998-8814-E9965032AF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C7381C-74A3-41A7-A6ED-F6E9DF619F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199</Words>
  <Application>Microsoft Office PowerPoint</Application>
  <PresentationFormat>Custom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Calibri-Light</vt:lpstr>
      <vt:lpstr>Times New Roman</vt:lpstr>
      <vt:lpstr>Office Theme</vt:lpstr>
      <vt:lpstr>COVID‐19 Isolation Procedures for Research Staff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HSR Isolation Algorithm_2Mar2021</dc:title>
  <dc:creator>rholland</dc:creator>
  <cp:lastModifiedBy>Owens, Shannon</cp:lastModifiedBy>
  <cp:revision>3</cp:revision>
  <dcterms:created xsi:type="dcterms:W3CDTF">2021-10-15T18:26:26Z</dcterms:created>
  <dcterms:modified xsi:type="dcterms:W3CDTF">2021-10-22T19:38:07Z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2021-10-15T00:00:00Z</vt:filetime>
  </property>
</Properties>
</file>